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74" r:id="rId3"/>
    <p:sldId id="259" r:id="rId4"/>
    <p:sldId id="281" r:id="rId5"/>
    <p:sldId id="282" r:id="rId6"/>
    <p:sldId id="276" r:id="rId7"/>
    <p:sldId id="283" r:id="rId8"/>
    <p:sldId id="277" r:id="rId9"/>
    <p:sldId id="285" r:id="rId10"/>
    <p:sldId id="279" r:id="rId11"/>
    <p:sldId id="280" r:id="rId12"/>
    <p:sldId id="28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792" userDrawn="1">
          <p15:clr>
            <a:srgbClr val="A4A3A4"/>
          </p15:clr>
        </p15:guide>
        <p15:guide id="4" orient="horz" pos="336" userDrawn="1">
          <p15:clr>
            <a:srgbClr val="A4A3A4"/>
          </p15:clr>
        </p15:guide>
        <p15:guide id="5" orient="horz" pos="1920" userDrawn="1">
          <p15:clr>
            <a:srgbClr val="A4A3A4"/>
          </p15:clr>
        </p15:guide>
        <p15:guide id="6" orient="horz" pos="3984" userDrawn="1">
          <p15:clr>
            <a:srgbClr val="A4A3A4"/>
          </p15:clr>
        </p15:guide>
        <p15:guide id="7" orient="horz" pos="1152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671" userDrawn="1">
          <p15:clr>
            <a:srgbClr val="A4A3A4"/>
          </p15:clr>
        </p15:guide>
        <p15:guide id="10" pos="7009" userDrawn="1">
          <p15:clr>
            <a:srgbClr val="A4A3A4"/>
          </p15:clr>
        </p15:guide>
        <p15:guide id="11" pos="6144" userDrawn="1">
          <p15:clr>
            <a:srgbClr val="A4A3A4"/>
          </p15:clr>
        </p15:guide>
        <p15:guide id="12" pos="3264" userDrawn="1">
          <p15:clr>
            <a:srgbClr val="A4A3A4"/>
          </p15:clr>
        </p15:guide>
        <p15:guide id="13" pos="7393" userDrawn="1">
          <p15:clr>
            <a:srgbClr val="A4A3A4"/>
          </p15:clr>
        </p15:guide>
        <p15:guide id="14" pos="36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AF878E-AA0D-4D92-A2FD-B01C62C064E4}" v="141" dt="2025-06-27T12:36:27.5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1" autoAdjust="0"/>
    <p:restoredTop sz="46269" autoAdjust="0"/>
  </p:normalViewPr>
  <p:slideViewPr>
    <p:cSldViewPr showGuides="1">
      <p:cViewPr varScale="1">
        <p:scale>
          <a:sx n="38" d="100"/>
          <a:sy n="38" d="100"/>
        </p:scale>
        <p:origin x="1517" y="53"/>
      </p:cViewPr>
      <p:guideLst>
        <p:guide orient="horz" pos="2160"/>
        <p:guide orient="horz" pos="1008"/>
        <p:guide orient="horz" pos="3792"/>
        <p:guide orient="horz" pos="336"/>
        <p:guide orient="horz" pos="1920"/>
        <p:guide orient="horz" pos="3984"/>
        <p:guide orient="horz" pos="1152"/>
        <p:guide pos="3840"/>
        <p:guide pos="671"/>
        <p:guide pos="7009"/>
        <p:guide pos="6144"/>
        <p:guide pos="3264"/>
        <p:guide pos="7393"/>
        <p:guide pos="36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0" d="100"/>
          <a:sy n="50" d="100"/>
        </p:scale>
        <p:origin x="271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l Tay" userId="621aab70-8b02-4b44-a897-c721bf433bb2" providerId="ADAL" clId="{BDAF878E-AA0D-4D92-A2FD-B01C62C064E4}"/>
    <pc:docChg chg="undo custSel addSld delSld modSld sldOrd">
      <pc:chgData name="Joel Tay" userId="621aab70-8b02-4b44-a897-c721bf433bb2" providerId="ADAL" clId="{BDAF878E-AA0D-4D92-A2FD-B01C62C064E4}" dt="2025-06-30T11:23:13.071" v="6218" actId="20577"/>
      <pc:docMkLst>
        <pc:docMk/>
      </pc:docMkLst>
      <pc:sldChg chg="addSp delSp modSp mod modNotesTx">
        <pc:chgData name="Joel Tay" userId="621aab70-8b02-4b44-a897-c721bf433bb2" providerId="ADAL" clId="{BDAF878E-AA0D-4D92-A2FD-B01C62C064E4}" dt="2025-06-30T11:22:28.674" v="6209" actId="20577"/>
        <pc:sldMkLst>
          <pc:docMk/>
          <pc:sldMk cId="3658128150" sldId="257"/>
        </pc:sldMkLst>
        <pc:spChg chg="mod">
          <ac:chgData name="Joel Tay" userId="621aab70-8b02-4b44-a897-c721bf433bb2" providerId="ADAL" clId="{BDAF878E-AA0D-4D92-A2FD-B01C62C064E4}" dt="2025-06-16T20:13:15.164" v="25" actId="20577"/>
          <ac:spMkLst>
            <pc:docMk/>
            <pc:sldMk cId="3658128150" sldId="257"/>
            <ac:spMk id="2" creationId="{D617247D-96CF-E43D-EA0E-A4BC68562F6F}"/>
          </ac:spMkLst>
        </pc:spChg>
        <pc:spChg chg="mod">
          <ac:chgData name="Joel Tay" userId="621aab70-8b02-4b44-a897-c721bf433bb2" providerId="ADAL" clId="{BDAF878E-AA0D-4D92-A2FD-B01C62C064E4}" dt="2025-06-26T20:56:32.891" v="5952" actId="27636"/>
          <ac:spMkLst>
            <pc:docMk/>
            <pc:sldMk cId="3658128150" sldId="257"/>
            <ac:spMk id="3" creationId="{00000000-0000-0000-0000-000000000000}"/>
          </ac:spMkLst>
        </pc:spChg>
        <pc:spChg chg="mod">
          <ac:chgData name="Joel Tay" userId="621aab70-8b02-4b44-a897-c721bf433bb2" providerId="ADAL" clId="{BDAF878E-AA0D-4D92-A2FD-B01C62C064E4}" dt="2025-06-26T20:56:51.638" v="5955" actId="113"/>
          <ac:spMkLst>
            <pc:docMk/>
            <pc:sldMk cId="3658128150" sldId="257"/>
            <ac:spMk id="4" creationId="{00000000-0000-0000-0000-000000000000}"/>
          </ac:spMkLst>
        </pc:spChg>
        <pc:picChg chg="add mod">
          <ac:chgData name="Joel Tay" userId="621aab70-8b02-4b44-a897-c721bf433bb2" providerId="ADAL" clId="{BDAF878E-AA0D-4D92-A2FD-B01C62C064E4}" dt="2025-06-16T20:14:19.325" v="35" actId="1076"/>
          <ac:picMkLst>
            <pc:docMk/>
            <pc:sldMk cId="3658128150" sldId="257"/>
            <ac:picMk id="6" creationId="{431FBA4E-0824-668C-2AEE-09D3ECEC950C}"/>
          </ac:picMkLst>
        </pc:picChg>
      </pc:sldChg>
      <pc:sldChg chg="addSp delSp modSp mod modNotesTx">
        <pc:chgData name="Joel Tay" userId="621aab70-8b02-4b44-a897-c721bf433bb2" providerId="ADAL" clId="{BDAF878E-AA0D-4D92-A2FD-B01C62C064E4}" dt="2025-06-30T11:22:33.197" v="6210" actId="20577"/>
        <pc:sldMkLst>
          <pc:docMk/>
          <pc:sldMk cId="2772895749" sldId="259"/>
        </pc:sldMkLst>
        <pc:spChg chg="mod">
          <ac:chgData name="Joel Tay" userId="621aab70-8b02-4b44-a897-c721bf433bb2" providerId="ADAL" clId="{BDAF878E-AA0D-4D92-A2FD-B01C62C064E4}" dt="2025-06-26T20:42:44.631" v="5732" actId="20577"/>
          <ac:spMkLst>
            <pc:docMk/>
            <pc:sldMk cId="2772895749" sldId="259"/>
            <ac:spMk id="5" creationId="{04E4B07E-E921-09BD-8DFE-8DCB96AF0419}"/>
          </ac:spMkLst>
        </pc:spChg>
        <pc:spChg chg="mod">
          <ac:chgData name="Joel Tay" userId="621aab70-8b02-4b44-a897-c721bf433bb2" providerId="ADAL" clId="{BDAF878E-AA0D-4D92-A2FD-B01C62C064E4}" dt="2025-06-16T20:18:06.525" v="71" actId="1076"/>
          <ac:spMkLst>
            <pc:docMk/>
            <pc:sldMk cId="2772895749" sldId="259"/>
            <ac:spMk id="6" creationId="{A4351C71-DC13-0A40-24E0-7E62FF1B5F05}"/>
          </ac:spMkLst>
        </pc:spChg>
        <pc:spChg chg="mod">
          <ac:chgData name="Joel Tay" userId="621aab70-8b02-4b44-a897-c721bf433bb2" providerId="ADAL" clId="{BDAF878E-AA0D-4D92-A2FD-B01C62C064E4}" dt="2025-06-19T16:36:56.699" v="2912" actId="20577"/>
          <ac:spMkLst>
            <pc:docMk/>
            <pc:sldMk cId="2772895749" sldId="259"/>
            <ac:spMk id="18" creationId="{E4237DBB-2F62-B75C-FF05-3E38DFCB4E38}"/>
          </ac:spMkLst>
        </pc:spChg>
        <pc:spChg chg="mod">
          <ac:chgData name="Joel Tay" userId="621aab70-8b02-4b44-a897-c721bf433bb2" providerId="ADAL" clId="{BDAF878E-AA0D-4D92-A2FD-B01C62C064E4}" dt="2025-06-19T15:38:40.402" v="595" actId="20577"/>
          <ac:spMkLst>
            <pc:docMk/>
            <pc:sldMk cId="2772895749" sldId="259"/>
            <ac:spMk id="20" creationId="{9E67A336-9A4D-9340-7081-6B623E830107}"/>
          </ac:spMkLst>
        </pc:spChg>
        <pc:spChg chg="mod">
          <ac:chgData name="Joel Tay" userId="621aab70-8b02-4b44-a897-c721bf433bb2" providerId="ADAL" clId="{BDAF878E-AA0D-4D92-A2FD-B01C62C064E4}" dt="2025-06-19T15:38:38.474" v="594" actId="20577"/>
          <ac:spMkLst>
            <pc:docMk/>
            <pc:sldMk cId="2772895749" sldId="259"/>
            <ac:spMk id="24" creationId="{F41F25B5-3B4F-690F-FF89-EE20A6C3280D}"/>
          </ac:spMkLst>
        </pc:spChg>
        <pc:grpChg chg="mod">
          <ac:chgData name="Joel Tay" userId="621aab70-8b02-4b44-a897-c721bf433bb2" providerId="ADAL" clId="{BDAF878E-AA0D-4D92-A2FD-B01C62C064E4}" dt="2025-06-19T15:37:15.500" v="589" actId="14100"/>
          <ac:grpSpMkLst>
            <pc:docMk/>
            <pc:sldMk cId="2772895749" sldId="259"/>
            <ac:grpSpMk id="4" creationId="{78BBE622-6357-5D08-ADCD-223C851790DE}"/>
          </ac:grpSpMkLst>
        </pc:grpChg>
        <pc:grpChg chg="mod">
          <ac:chgData name="Joel Tay" userId="621aab70-8b02-4b44-a897-c721bf433bb2" providerId="ADAL" clId="{BDAF878E-AA0D-4D92-A2FD-B01C62C064E4}" dt="2025-06-16T20:18:31.351" v="76" actId="14100"/>
          <ac:grpSpMkLst>
            <pc:docMk/>
            <pc:sldMk cId="2772895749" sldId="259"/>
            <ac:grpSpMk id="8" creationId="{1D3B4C8E-CD02-580D-57D6-E4C63684EBBC}"/>
          </ac:grpSpMkLst>
        </pc:grpChg>
        <pc:grpChg chg="mod">
          <ac:chgData name="Joel Tay" userId="621aab70-8b02-4b44-a897-c721bf433bb2" providerId="ADAL" clId="{BDAF878E-AA0D-4D92-A2FD-B01C62C064E4}" dt="2025-06-19T15:38:44.911" v="596" actId="14100"/>
          <ac:grpSpMkLst>
            <pc:docMk/>
            <pc:sldMk cId="2772895749" sldId="259"/>
            <ac:grpSpMk id="9" creationId="{B8238DB2-84FD-0242-E96E-2C312CE5F1C7}"/>
          </ac:grpSpMkLst>
        </pc:grpChg>
        <pc:grpChg chg="mod">
          <ac:chgData name="Joel Tay" userId="621aab70-8b02-4b44-a897-c721bf433bb2" providerId="ADAL" clId="{BDAF878E-AA0D-4D92-A2FD-B01C62C064E4}" dt="2025-06-19T16:36:59.896" v="2913" actId="14100"/>
          <ac:grpSpMkLst>
            <pc:docMk/>
            <pc:sldMk cId="2772895749" sldId="259"/>
            <ac:grpSpMk id="10" creationId="{A4EC4596-7761-F73D-0172-CAB46CB8A0D5}"/>
          </ac:grpSpMkLst>
        </pc:grpChg>
        <pc:graphicFrameChg chg="add">
          <ac:chgData name="Joel Tay" userId="621aab70-8b02-4b44-a897-c721bf433bb2" providerId="ADAL" clId="{BDAF878E-AA0D-4D92-A2FD-B01C62C064E4}" dt="2025-06-16T20:18:49.510" v="78" actId="26606"/>
          <ac:graphicFrameMkLst>
            <pc:docMk/>
            <pc:sldMk cId="2772895749" sldId="259"/>
            <ac:graphicFrameMk id="26" creationId="{048AFAB0-67AD-81F2-C599-1D03B3F70B3E}"/>
          </ac:graphicFrameMkLst>
        </pc:graphicFrameChg>
      </pc:sldChg>
      <pc:sldChg chg="del">
        <pc:chgData name="Joel Tay" userId="621aab70-8b02-4b44-a897-c721bf433bb2" providerId="ADAL" clId="{BDAF878E-AA0D-4D92-A2FD-B01C62C064E4}" dt="2025-06-16T21:00:58" v="90" actId="2696"/>
        <pc:sldMkLst>
          <pc:docMk/>
          <pc:sldMk cId="3097858228" sldId="263"/>
        </pc:sldMkLst>
      </pc:sldChg>
      <pc:sldChg chg="del">
        <pc:chgData name="Joel Tay" userId="621aab70-8b02-4b44-a897-c721bf433bb2" providerId="ADAL" clId="{BDAF878E-AA0D-4D92-A2FD-B01C62C064E4}" dt="2025-06-16T20:19:12.440" v="80" actId="47"/>
        <pc:sldMkLst>
          <pc:docMk/>
          <pc:sldMk cId="2441547871" sldId="264"/>
        </pc:sldMkLst>
      </pc:sldChg>
      <pc:sldChg chg="del">
        <pc:chgData name="Joel Tay" userId="621aab70-8b02-4b44-a897-c721bf433bb2" providerId="ADAL" clId="{BDAF878E-AA0D-4D92-A2FD-B01C62C064E4}" dt="2025-06-16T20:19:09.983" v="79" actId="47"/>
        <pc:sldMkLst>
          <pc:docMk/>
          <pc:sldMk cId="322098610" sldId="269"/>
        </pc:sldMkLst>
      </pc:sldChg>
      <pc:sldChg chg="del">
        <pc:chgData name="Joel Tay" userId="621aab70-8b02-4b44-a897-c721bf433bb2" providerId="ADAL" clId="{BDAF878E-AA0D-4D92-A2FD-B01C62C064E4}" dt="2025-06-16T20:19:14.676" v="81" actId="47"/>
        <pc:sldMkLst>
          <pc:docMk/>
          <pc:sldMk cId="635687818" sldId="272"/>
        </pc:sldMkLst>
      </pc:sldChg>
      <pc:sldChg chg="del">
        <pc:chgData name="Joel Tay" userId="621aab70-8b02-4b44-a897-c721bf433bb2" providerId="ADAL" clId="{BDAF878E-AA0D-4D92-A2FD-B01C62C064E4}" dt="2025-06-16T21:01:02.623" v="91" actId="2696"/>
        <pc:sldMkLst>
          <pc:docMk/>
          <pc:sldMk cId="530317679" sldId="273"/>
        </pc:sldMkLst>
      </pc:sldChg>
      <pc:sldChg chg="modSp mod ord">
        <pc:chgData name="Joel Tay" userId="621aab70-8b02-4b44-a897-c721bf433bb2" providerId="ADAL" clId="{BDAF878E-AA0D-4D92-A2FD-B01C62C064E4}" dt="2025-06-19T16:38:52.460" v="3002" actId="113"/>
        <pc:sldMkLst>
          <pc:docMk/>
          <pc:sldMk cId="489201427" sldId="274"/>
        </pc:sldMkLst>
        <pc:spChg chg="mod">
          <ac:chgData name="Joel Tay" userId="621aab70-8b02-4b44-a897-c721bf433bb2" providerId="ADAL" clId="{BDAF878E-AA0D-4D92-A2FD-B01C62C064E4}" dt="2025-06-19T16:38:52.460" v="3002" actId="113"/>
          <ac:spMkLst>
            <pc:docMk/>
            <pc:sldMk cId="489201427" sldId="274"/>
            <ac:spMk id="2" creationId="{7B1B0324-401B-E588-B814-BAE1DDDD4231}"/>
          </ac:spMkLst>
        </pc:spChg>
        <pc:spChg chg="mod">
          <ac:chgData name="Joel Tay" userId="621aab70-8b02-4b44-a897-c721bf433bb2" providerId="ADAL" clId="{BDAF878E-AA0D-4D92-A2FD-B01C62C064E4}" dt="2025-06-16T21:02:44.522" v="233" actId="20577"/>
          <ac:spMkLst>
            <pc:docMk/>
            <pc:sldMk cId="489201427" sldId="274"/>
            <ac:spMk id="3" creationId="{06BF68A4-92A3-F204-17C4-F549A6FDEE78}"/>
          </ac:spMkLst>
        </pc:spChg>
      </pc:sldChg>
      <pc:sldChg chg="modSp new del mod">
        <pc:chgData name="Joel Tay" userId="621aab70-8b02-4b44-a897-c721bf433bb2" providerId="ADAL" clId="{BDAF878E-AA0D-4D92-A2FD-B01C62C064E4}" dt="2025-06-19T16:12:45.125" v="1922" actId="2696"/>
        <pc:sldMkLst>
          <pc:docMk/>
          <pc:sldMk cId="2191987092" sldId="275"/>
        </pc:sldMkLst>
      </pc:sldChg>
      <pc:sldChg chg="modSp new mod modAnim modNotesTx">
        <pc:chgData name="Joel Tay" userId="621aab70-8b02-4b44-a897-c721bf433bb2" providerId="ADAL" clId="{BDAF878E-AA0D-4D92-A2FD-B01C62C064E4}" dt="2025-06-27T12:33:04.628" v="6204" actId="20577"/>
        <pc:sldMkLst>
          <pc:docMk/>
          <pc:sldMk cId="3835478530" sldId="276"/>
        </pc:sldMkLst>
        <pc:spChg chg="mod">
          <ac:chgData name="Joel Tay" userId="621aab70-8b02-4b44-a897-c721bf433bb2" providerId="ADAL" clId="{BDAF878E-AA0D-4D92-A2FD-B01C62C064E4}" dt="2025-06-19T16:38:44.002" v="3000" actId="113"/>
          <ac:spMkLst>
            <pc:docMk/>
            <pc:sldMk cId="3835478530" sldId="276"/>
            <ac:spMk id="2" creationId="{DCAAB3CB-DA89-8E57-CBDD-AF6F9A1156DA}"/>
          </ac:spMkLst>
        </pc:spChg>
        <pc:spChg chg="mod">
          <ac:chgData name="Joel Tay" userId="621aab70-8b02-4b44-a897-c721bf433bb2" providerId="ADAL" clId="{BDAF878E-AA0D-4D92-A2FD-B01C62C064E4}" dt="2025-06-27T12:33:04.628" v="6204" actId="20577"/>
          <ac:spMkLst>
            <pc:docMk/>
            <pc:sldMk cId="3835478530" sldId="276"/>
            <ac:spMk id="3" creationId="{078C62A7-1ECE-ABCE-402F-2CA6D7189EB9}"/>
          </ac:spMkLst>
        </pc:spChg>
      </pc:sldChg>
      <pc:sldChg chg="addSp modSp new mod modNotesTx">
        <pc:chgData name="Joel Tay" userId="621aab70-8b02-4b44-a897-c721bf433bb2" providerId="ADAL" clId="{BDAF878E-AA0D-4D92-A2FD-B01C62C064E4}" dt="2025-06-30T11:22:56.187" v="6216" actId="20577"/>
        <pc:sldMkLst>
          <pc:docMk/>
          <pc:sldMk cId="2662681974" sldId="277"/>
        </pc:sldMkLst>
        <pc:spChg chg="mod">
          <ac:chgData name="Joel Tay" userId="621aab70-8b02-4b44-a897-c721bf433bb2" providerId="ADAL" clId="{BDAF878E-AA0D-4D92-A2FD-B01C62C064E4}" dt="2025-06-26T20:51:12.840" v="5815" actId="20577"/>
          <ac:spMkLst>
            <pc:docMk/>
            <pc:sldMk cId="2662681974" sldId="277"/>
            <ac:spMk id="2" creationId="{E7262F14-911B-3DA2-7E18-5C8F6B16D49A}"/>
          </ac:spMkLst>
        </pc:spChg>
        <pc:spChg chg="mod">
          <ac:chgData name="Joel Tay" userId="621aab70-8b02-4b44-a897-c721bf433bb2" providerId="ADAL" clId="{BDAF878E-AA0D-4D92-A2FD-B01C62C064E4}" dt="2025-06-20T15:29:05.763" v="3710" actId="21"/>
          <ac:spMkLst>
            <pc:docMk/>
            <pc:sldMk cId="2662681974" sldId="277"/>
            <ac:spMk id="3" creationId="{90268F6B-DA1C-EFC1-0CC4-604B48ACCBAF}"/>
          </ac:spMkLst>
        </pc:spChg>
        <pc:graphicFrameChg chg="add mod">
          <ac:chgData name="Joel Tay" userId="621aab70-8b02-4b44-a897-c721bf433bb2" providerId="ADAL" clId="{BDAF878E-AA0D-4D92-A2FD-B01C62C064E4}" dt="2025-06-20T15:29:31.633" v="3721" actId="14100"/>
          <ac:graphicFrameMkLst>
            <pc:docMk/>
            <pc:sldMk cId="2662681974" sldId="277"/>
            <ac:graphicFrameMk id="6" creationId="{5D54EA8B-1C1C-0FAC-E98C-B145BD794E8C}"/>
          </ac:graphicFrameMkLst>
        </pc:graphicFrameChg>
        <pc:graphicFrameChg chg="add mod">
          <ac:chgData name="Joel Tay" userId="621aab70-8b02-4b44-a897-c721bf433bb2" providerId="ADAL" clId="{BDAF878E-AA0D-4D92-A2FD-B01C62C064E4}" dt="2025-06-26T20:49:14.604" v="5787"/>
          <ac:graphicFrameMkLst>
            <pc:docMk/>
            <pc:sldMk cId="2662681974" sldId="277"/>
            <ac:graphicFrameMk id="9" creationId="{96C38910-7C3B-7FFC-EE11-8EF25802449C}"/>
          </ac:graphicFrameMkLst>
        </pc:graphicFrameChg>
        <pc:picChg chg="add mod">
          <ac:chgData name="Joel Tay" userId="621aab70-8b02-4b44-a897-c721bf433bb2" providerId="ADAL" clId="{BDAF878E-AA0D-4D92-A2FD-B01C62C064E4}" dt="2025-06-20T15:31:20.372" v="3747" actId="1076"/>
          <ac:picMkLst>
            <pc:docMk/>
            <pc:sldMk cId="2662681974" sldId="277"/>
            <ac:picMk id="10" creationId="{073FE0AB-89C3-668C-3417-5F2F68816B08}"/>
          </ac:picMkLst>
        </pc:picChg>
      </pc:sldChg>
      <pc:sldChg chg="modSp new del mod">
        <pc:chgData name="Joel Tay" userId="621aab70-8b02-4b44-a897-c721bf433bb2" providerId="ADAL" clId="{BDAF878E-AA0D-4D92-A2FD-B01C62C064E4}" dt="2025-06-19T16:37:41.152" v="2916" actId="47"/>
        <pc:sldMkLst>
          <pc:docMk/>
          <pc:sldMk cId="1707799413" sldId="278"/>
        </pc:sldMkLst>
      </pc:sldChg>
      <pc:sldChg chg="addSp modSp new mod modNotesTx">
        <pc:chgData name="Joel Tay" userId="621aab70-8b02-4b44-a897-c721bf433bb2" providerId="ADAL" clId="{BDAF878E-AA0D-4D92-A2FD-B01C62C064E4}" dt="2025-06-27T12:39:13.678" v="6208" actId="20577"/>
        <pc:sldMkLst>
          <pc:docMk/>
          <pc:sldMk cId="413895813" sldId="279"/>
        </pc:sldMkLst>
        <pc:spChg chg="mod">
          <ac:chgData name="Joel Tay" userId="621aab70-8b02-4b44-a897-c721bf433bb2" providerId="ADAL" clId="{BDAF878E-AA0D-4D92-A2FD-B01C62C064E4}" dt="2025-06-26T20:50:55.959" v="5794" actId="20577"/>
          <ac:spMkLst>
            <pc:docMk/>
            <pc:sldMk cId="413895813" sldId="279"/>
            <ac:spMk id="2" creationId="{A36EEEBB-5626-7676-0773-57DF0A26BDED}"/>
          </ac:spMkLst>
        </pc:spChg>
        <pc:spChg chg="mod">
          <ac:chgData name="Joel Tay" userId="621aab70-8b02-4b44-a897-c721bf433bb2" providerId="ADAL" clId="{BDAF878E-AA0D-4D92-A2FD-B01C62C064E4}" dt="2025-06-26T20:51:31.387" v="5818" actId="20577"/>
          <ac:spMkLst>
            <pc:docMk/>
            <pc:sldMk cId="413895813" sldId="279"/>
            <ac:spMk id="3" creationId="{20812666-9D1D-C5CD-3AD7-00A146A5A047}"/>
          </ac:spMkLst>
        </pc:spChg>
        <pc:picChg chg="add mod">
          <ac:chgData name="Joel Tay" userId="621aab70-8b02-4b44-a897-c721bf433bb2" providerId="ADAL" clId="{BDAF878E-AA0D-4D92-A2FD-B01C62C064E4}" dt="2025-06-20T15:31:36.033" v="3751" actId="14100"/>
          <ac:picMkLst>
            <pc:docMk/>
            <pc:sldMk cId="413895813" sldId="279"/>
            <ac:picMk id="4" creationId="{BB3C9FED-C627-05EF-DD98-814A71D12E69}"/>
          </ac:picMkLst>
        </pc:picChg>
      </pc:sldChg>
      <pc:sldChg chg="addSp modSp new mod modAnim modNotesTx">
        <pc:chgData name="Joel Tay" userId="621aab70-8b02-4b44-a897-c721bf433bb2" providerId="ADAL" clId="{BDAF878E-AA0D-4D92-A2FD-B01C62C064E4}" dt="2025-06-30T11:23:13.071" v="6218" actId="20577"/>
        <pc:sldMkLst>
          <pc:docMk/>
          <pc:sldMk cId="3477798700" sldId="280"/>
        </pc:sldMkLst>
        <pc:spChg chg="mod">
          <ac:chgData name="Joel Tay" userId="621aab70-8b02-4b44-a897-c721bf433bb2" providerId="ADAL" clId="{BDAF878E-AA0D-4D92-A2FD-B01C62C064E4}" dt="2025-06-20T16:01:37.206" v="5606" actId="14100"/>
          <ac:spMkLst>
            <pc:docMk/>
            <pc:sldMk cId="3477798700" sldId="280"/>
            <ac:spMk id="2" creationId="{0AC6F02A-3D59-5EAA-5551-98C4E0A86EB3}"/>
          </ac:spMkLst>
        </pc:spChg>
        <pc:spChg chg="mod">
          <ac:chgData name="Joel Tay" userId="621aab70-8b02-4b44-a897-c721bf433bb2" providerId="ADAL" clId="{BDAF878E-AA0D-4D92-A2FD-B01C62C064E4}" dt="2025-06-26T20:53:36.611" v="5845" actId="20577"/>
          <ac:spMkLst>
            <pc:docMk/>
            <pc:sldMk cId="3477798700" sldId="280"/>
            <ac:spMk id="3" creationId="{CCA7DEF3-114F-E710-D3D4-6D3A97569BFD}"/>
          </ac:spMkLst>
        </pc:spChg>
        <pc:spChg chg="add mod">
          <ac:chgData name="Joel Tay" userId="621aab70-8b02-4b44-a897-c721bf433bb2" providerId="ADAL" clId="{BDAF878E-AA0D-4D92-A2FD-B01C62C064E4}" dt="2025-06-20T16:02:57.427" v="5657" actId="207"/>
          <ac:spMkLst>
            <pc:docMk/>
            <pc:sldMk cId="3477798700" sldId="280"/>
            <ac:spMk id="4" creationId="{C4634D14-3E7F-2A2D-E9F6-3CEC54D8FEAF}"/>
          </ac:spMkLst>
        </pc:spChg>
        <pc:spChg chg="add mod">
          <ac:chgData name="Joel Tay" userId="621aab70-8b02-4b44-a897-c721bf433bb2" providerId="ADAL" clId="{BDAF878E-AA0D-4D92-A2FD-B01C62C064E4}" dt="2025-06-20T16:03:00.640" v="5658" actId="207"/>
          <ac:spMkLst>
            <pc:docMk/>
            <pc:sldMk cId="3477798700" sldId="280"/>
            <ac:spMk id="5" creationId="{382001D7-2891-1540-BE23-F7D5C7F3400E}"/>
          </ac:spMkLst>
        </pc:spChg>
      </pc:sldChg>
      <pc:sldChg chg="addSp modSp new mod modNotesTx">
        <pc:chgData name="Joel Tay" userId="621aab70-8b02-4b44-a897-c721bf433bb2" providerId="ADAL" clId="{BDAF878E-AA0D-4D92-A2FD-B01C62C064E4}" dt="2025-06-26T20:43:04.686" v="5733" actId="20577"/>
        <pc:sldMkLst>
          <pc:docMk/>
          <pc:sldMk cId="1340128654" sldId="281"/>
        </pc:sldMkLst>
        <pc:spChg chg="mod">
          <ac:chgData name="Joel Tay" userId="621aab70-8b02-4b44-a897-c721bf433bb2" providerId="ADAL" clId="{BDAF878E-AA0D-4D92-A2FD-B01C62C064E4}" dt="2025-06-19T15:50:29.378" v="1211" actId="113"/>
          <ac:spMkLst>
            <pc:docMk/>
            <pc:sldMk cId="1340128654" sldId="281"/>
            <ac:spMk id="2" creationId="{AB61B706-462A-6477-43DA-6C220766E8E3}"/>
          </ac:spMkLst>
        </pc:spChg>
        <pc:spChg chg="mod">
          <ac:chgData name="Joel Tay" userId="621aab70-8b02-4b44-a897-c721bf433bb2" providerId="ADAL" clId="{BDAF878E-AA0D-4D92-A2FD-B01C62C064E4}" dt="2025-06-19T15:47:36.235" v="986" actId="20577"/>
          <ac:spMkLst>
            <pc:docMk/>
            <pc:sldMk cId="1340128654" sldId="281"/>
            <ac:spMk id="3" creationId="{A3ED4566-FF5E-D799-3943-819B7C54670F}"/>
          </ac:spMkLst>
        </pc:spChg>
        <pc:spChg chg="add mod">
          <ac:chgData name="Joel Tay" userId="621aab70-8b02-4b44-a897-c721bf433bb2" providerId="ADAL" clId="{BDAF878E-AA0D-4D92-A2FD-B01C62C064E4}" dt="2025-06-19T15:50:30.341" v="1212" actId="113"/>
          <ac:spMkLst>
            <pc:docMk/>
            <pc:sldMk cId="1340128654" sldId="281"/>
            <ac:spMk id="4" creationId="{89EC697D-A935-0AC8-02E2-88C2E6F7E0F9}"/>
          </ac:spMkLst>
        </pc:spChg>
        <pc:spChg chg="add mod">
          <ac:chgData name="Joel Tay" userId="621aab70-8b02-4b44-a897-c721bf433bb2" providerId="ADAL" clId="{BDAF878E-AA0D-4D92-A2FD-B01C62C064E4}" dt="2025-06-19T15:50:24.953" v="1210" actId="1076"/>
          <ac:spMkLst>
            <pc:docMk/>
            <pc:sldMk cId="1340128654" sldId="281"/>
            <ac:spMk id="5" creationId="{D29A46A5-0E76-6B93-4016-88C20CCA07BC}"/>
          </ac:spMkLst>
        </pc:spChg>
      </pc:sldChg>
      <pc:sldChg chg="modSp new mod modAnim">
        <pc:chgData name="Joel Tay" userId="621aab70-8b02-4b44-a897-c721bf433bb2" providerId="ADAL" clId="{BDAF878E-AA0D-4D92-A2FD-B01C62C064E4}" dt="2025-06-26T20:45:19.859" v="5770" actId="20577"/>
        <pc:sldMkLst>
          <pc:docMk/>
          <pc:sldMk cId="1704902165" sldId="282"/>
        </pc:sldMkLst>
        <pc:spChg chg="mod">
          <ac:chgData name="Joel Tay" userId="621aab70-8b02-4b44-a897-c721bf433bb2" providerId="ADAL" clId="{BDAF878E-AA0D-4D92-A2FD-B01C62C064E4}" dt="2025-06-26T20:45:19.859" v="5770" actId="20577"/>
          <ac:spMkLst>
            <pc:docMk/>
            <pc:sldMk cId="1704902165" sldId="282"/>
            <ac:spMk id="2" creationId="{CD3DD16C-F19C-0B8C-2078-5D6E1A4598CA}"/>
          </ac:spMkLst>
        </pc:spChg>
        <pc:spChg chg="mod">
          <ac:chgData name="Joel Tay" userId="621aab70-8b02-4b44-a897-c721bf433bb2" providerId="ADAL" clId="{BDAF878E-AA0D-4D92-A2FD-B01C62C064E4}" dt="2025-06-26T20:44:54.354" v="5741" actId="114"/>
          <ac:spMkLst>
            <pc:docMk/>
            <pc:sldMk cId="1704902165" sldId="282"/>
            <ac:spMk id="3" creationId="{16FC7938-307D-5DFE-E1A2-222A7DACD866}"/>
          </ac:spMkLst>
        </pc:spChg>
      </pc:sldChg>
      <pc:sldChg chg="modSp new mod modAnim">
        <pc:chgData name="Joel Tay" userId="621aab70-8b02-4b44-a897-c721bf433bb2" providerId="ADAL" clId="{BDAF878E-AA0D-4D92-A2FD-B01C62C064E4}" dt="2025-06-27T08:34:32.279" v="5978" actId="20577"/>
        <pc:sldMkLst>
          <pc:docMk/>
          <pc:sldMk cId="2015111599" sldId="283"/>
        </pc:sldMkLst>
        <pc:spChg chg="mod">
          <ac:chgData name="Joel Tay" userId="621aab70-8b02-4b44-a897-c721bf433bb2" providerId="ADAL" clId="{BDAF878E-AA0D-4D92-A2FD-B01C62C064E4}" dt="2025-06-26T20:47:37.045" v="5781" actId="20577"/>
          <ac:spMkLst>
            <pc:docMk/>
            <pc:sldMk cId="2015111599" sldId="283"/>
            <ac:spMk id="2" creationId="{6A76B41D-82F9-858D-CF5E-18C0DE281B93}"/>
          </ac:spMkLst>
        </pc:spChg>
        <pc:spChg chg="mod">
          <ac:chgData name="Joel Tay" userId="621aab70-8b02-4b44-a897-c721bf433bb2" providerId="ADAL" clId="{BDAF878E-AA0D-4D92-A2FD-B01C62C064E4}" dt="2025-06-27T08:34:32.279" v="5978" actId="20577"/>
          <ac:spMkLst>
            <pc:docMk/>
            <pc:sldMk cId="2015111599" sldId="283"/>
            <ac:spMk id="3" creationId="{6F43C7A1-DD39-3BB4-A182-01E9CE8295D1}"/>
          </ac:spMkLst>
        </pc:spChg>
      </pc:sldChg>
      <pc:sldChg chg="modSp new del mod">
        <pc:chgData name="Joel Tay" userId="621aab70-8b02-4b44-a897-c721bf433bb2" providerId="ADAL" clId="{BDAF878E-AA0D-4D92-A2FD-B01C62C064E4}" dt="2025-06-19T16:37:11.025" v="2914" actId="2696"/>
        <pc:sldMkLst>
          <pc:docMk/>
          <pc:sldMk cId="3175338642" sldId="284"/>
        </pc:sldMkLst>
      </pc:sldChg>
      <pc:sldChg chg="modSp new del mod">
        <pc:chgData name="Joel Tay" userId="621aab70-8b02-4b44-a897-c721bf433bb2" providerId="ADAL" clId="{BDAF878E-AA0D-4D92-A2FD-B01C62C064E4}" dt="2025-06-20T16:03:51.026" v="5686" actId="47"/>
        <pc:sldMkLst>
          <pc:docMk/>
          <pc:sldMk cId="4205989622" sldId="284"/>
        </pc:sldMkLst>
      </pc:sldChg>
      <pc:sldChg chg="addSp delSp modSp new mod modNotesTx">
        <pc:chgData name="Joel Tay" userId="621aab70-8b02-4b44-a897-c721bf433bb2" providerId="ADAL" clId="{BDAF878E-AA0D-4D92-A2FD-B01C62C064E4}" dt="2025-06-30T11:23:04.958" v="6217" actId="20577"/>
        <pc:sldMkLst>
          <pc:docMk/>
          <pc:sldMk cId="1690604992" sldId="285"/>
        </pc:sldMkLst>
        <pc:spChg chg="mod">
          <ac:chgData name="Joel Tay" userId="621aab70-8b02-4b44-a897-c721bf433bb2" providerId="ADAL" clId="{BDAF878E-AA0D-4D92-A2FD-B01C62C064E4}" dt="2025-06-20T15:52:01.800" v="4664" actId="113"/>
          <ac:spMkLst>
            <pc:docMk/>
            <pc:sldMk cId="1690604992" sldId="285"/>
            <ac:spMk id="2" creationId="{2B45D617-0120-6ACF-03B9-5EE5D5E8442F}"/>
          </ac:spMkLst>
        </pc:spChg>
        <pc:graphicFrameChg chg="add mod modGraphic">
          <ac:chgData name="Joel Tay" userId="621aab70-8b02-4b44-a897-c721bf433bb2" providerId="ADAL" clId="{BDAF878E-AA0D-4D92-A2FD-B01C62C064E4}" dt="2025-06-20T15:51:04.836" v="4647" actId="207"/>
          <ac:graphicFrameMkLst>
            <pc:docMk/>
            <pc:sldMk cId="1690604992" sldId="285"/>
            <ac:graphicFrameMk id="4" creationId="{41A28C53-6551-CE23-9C09-2E58CCB74152}"/>
          </ac:graphicFrameMkLst>
        </pc:graphicFrameChg>
      </pc:sldChg>
      <pc:sldChg chg="delSp modSp new mod">
        <pc:chgData name="Joel Tay" userId="621aab70-8b02-4b44-a897-c721bf433bb2" providerId="ADAL" clId="{BDAF878E-AA0D-4D92-A2FD-B01C62C064E4}" dt="2025-06-20T15:54:16.169" v="4839" actId="1076"/>
        <pc:sldMkLst>
          <pc:docMk/>
          <pc:sldMk cId="1190465709" sldId="286"/>
        </pc:sldMkLst>
        <pc:spChg chg="mod">
          <ac:chgData name="Joel Tay" userId="621aab70-8b02-4b44-a897-c721bf433bb2" providerId="ADAL" clId="{BDAF878E-AA0D-4D92-A2FD-B01C62C064E4}" dt="2025-06-20T15:54:16.169" v="4839" actId="1076"/>
          <ac:spMkLst>
            <pc:docMk/>
            <pc:sldMk cId="1190465709" sldId="286"/>
            <ac:spMk id="2" creationId="{F04B6F4C-0145-663E-8ACD-1EE06970FB9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932-40D8-9C4A-AA25F4752055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932-40D8-9C4A-AA25F47520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COS with a harm outcome</c:v>
                </c:pt>
                <c:pt idx="1">
                  <c:v>COS without harm outcome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C0-4A4C-875A-746245ECD18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B6-4A1F-91E2-13A92E0B83D6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B6-4A1F-91E2-13A92E0B83D6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1B6-4A1F-91E2-13A92E0B83D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Favourable outcomes</c:v>
                </c:pt>
                <c:pt idx="1">
                  <c:v>Harm outcomes</c:v>
                </c:pt>
                <c:pt idx="2">
                  <c:v>Mortality/ Survival outcomes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894</c:v>
                </c:pt>
                <c:pt idx="1">
                  <c:v>184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22-40E5-A6C8-1E8FC2B5137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600146858682365"/>
          <c:y val="6.1576491500944325E-2"/>
          <c:w val="0.2643946679535607"/>
          <c:h val="0.821416667989271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90701E-8608-415B-BA02-E10CEEDD033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DFE4C89-72BE-4B7D-B31E-936E10EF09D8}">
      <dgm:prSet/>
      <dgm:spPr/>
      <dgm:t>
        <a:bodyPr/>
        <a:lstStyle/>
        <a:p>
          <a:r>
            <a:rPr lang="en-US"/>
            <a:t>How many harm/adverse event outcomes currently exist within COS?</a:t>
          </a:r>
        </a:p>
      </dgm:t>
    </dgm:pt>
    <dgm:pt modelId="{2B2A2567-792E-4B47-94FB-F2A8FDACEDFF}" type="parTrans" cxnId="{4C095D98-5915-43B6-9A26-7935E5A38DD0}">
      <dgm:prSet/>
      <dgm:spPr/>
      <dgm:t>
        <a:bodyPr/>
        <a:lstStyle/>
        <a:p>
          <a:endParaRPr lang="en-US"/>
        </a:p>
      </dgm:t>
    </dgm:pt>
    <dgm:pt modelId="{D85A9BF5-D2E4-484C-A47E-B5722BB08F7C}" type="sibTrans" cxnId="{4C095D98-5915-43B6-9A26-7935E5A38DD0}">
      <dgm:prSet/>
      <dgm:spPr/>
      <dgm:t>
        <a:bodyPr/>
        <a:lstStyle/>
        <a:p>
          <a:endParaRPr lang="en-US"/>
        </a:p>
      </dgm:t>
    </dgm:pt>
    <dgm:pt modelId="{B4A07D45-E0DA-4362-8ED3-AB216D35750A}">
      <dgm:prSet/>
      <dgm:spPr/>
      <dgm:t>
        <a:bodyPr/>
        <a:lstStyle/>
        <a:p>
          <a:r>
            <a:rPr lang="en-US"/>
            <a:t>How have they been selected in their COS?</a:t>
          </a:r>
        </a:p>
      </dgm:t>
    </dgm:pt>
    <dgm:pt modelId="{657D4CA5-78CB-43FB-94C1-14974EB34C43}" type="parTrans" cxnId="{B75B0342-E32A-4501-9284-A4D9A3E661C8}">
      <dgm:prSet/>
      <dgm:spPr/>
      <dgm:t>
        <a:bodyPr/>
        <a:lstStyle/>
        <a:p>
          <a:endParaRPr lang="en-US"/>
        </a:p>
      </dgm:t>
    </dgm:pt>
    <dgm:pt modelId="{8B9038A8-7BBF-431F-BD12-1395DA07FF1B}" type="sibTrans" cxnId="{B75B0342-E32A-4501-9284-A4D9A3E661C8}">
      <dgm:prSet/>
      <dgm:spPr/>
      <dgm:t>
        <a:bodyPr/>
        <a:lstStyle/>
        <a:p>
          <a:endParaRPr lang="en-US"/>
        </a:p>
      </dgm:t>
    </dgm:pt>
    <dgm:pt modelId="{701ABC6E-B639-4504-A0FA-722DBE7703C6}" type="pres">
      <dgm:prSet presAssocID="{7E90701E-8608-415B-BA02-E10CEEDD033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2E783D6-E94D-4AA2-93F6-26C9B586429E}" type="pres">
      <dgm:prSet presAssocID="{3DFE4C89-72BE-4B7D-B31E-936E10EF09D8}" presName="hierRoot1" presStyleCnt="0"/>
      <dgm:spPr/>
    </dgm:pt>
    <dgm:pt modelId="{A6B4C0B2-9351-4057-819A-1AE3E9FD3D6F}" type="pres">
      <dgm:prSet presAssocID="{3DFE4C89-72BE-4B7D-B31E-936E10EF09D8}" presName="composite" presStyleCnt="0"/>
      <dgm:spPr/>
    </dgm:pt>
    <dgm:pt modelId="{044A3DDA-541D-41C3-85FA-2F7C0BD6F03E}" type="pres">
      <dgm:prSet presAssocID="{3DFE4C89-72BE-4B7D-B31E-936E10EF09D8}" presName="background" presStyleLbl="node0" presStyleIdx="0" presStyleCnt="2"/>
      <dgm:spPr/>
    </dgm:pt>
    <dgm:pt modelId="{7854D24B-0FB0-471C-AF45-0D48A6FA2EAE}" type="pres">
      <dgm:prSet presAssocID="{3DFE4C89-72BE-4B7D-B31E-936E10EF09D8}" presName="text" presStyleLbl="fgAcc0" presStyleIdx="0" presStyleCnt="2">
        <dgm:presLayoutVars>
          <dgm:chPref val="3"/>
        </dgm:presLayoutVars>
      </dgm:prSet>
      <dgm:spPr/>
    </dgm:pt>
    <dgm:pt modelId="{D1FC9F8D-C497-4DB2-99AC-9F94A6785C43}" type="pres">
      <dgm:prSet presAssocID="{3DFE4C89-72BE-4B7D-B31E-936E10EF09D8}" presName="hierChild2" presStyleCnt="0"/>
      <dgm:spPr/>
    </dgm:pt>
    <dgm:pt modelId="{A1442A6B-49EA-4139-AE84-B2D2A1096AD4}" type="pres">
      <dgm:prSet presAssocID="{B4A07D45-E0DA-4362-8ED3-AB216D35750A}" presName="hierRoot1" presStyleCnt="0"/>
      <dgm:spPr/>
    </dgm:pt>
    <dgm:pt modelId="{E3A21DB3-CB83-4C37-B44D-856A40E549E8}" type="pres">
      <dgm:prSet presAssocID="{B4A07D45-E0DA-4362-8ED3-AB216D35750A}" presName="composite" presStyleCnt="0"/>
      <dgm:spPr/>
    </dgm:pt>
    <dgm:pt modelId="{3857F572-B9A8-4363-892E-7B39E60F631E}" type="pres">
      <dgm:prSet presAssocID="{B4A07D45-E0DA-4362-8ED3-AB216D35750A}" presName="background" presStyleLbl="node0" presStyleIdx="1" presStyleCnt="2"/>
      <dgm:spPr/>
    </dgm:pt>
    <dgm:pt modelId="{4270F649-BCF9-4FAC-B79B-3F5968433188}" type="pres">
      <dgm:prSet presAssocID="{B4A07D45-E0DA-4362-8ED3-AB216D35750A}" presName="text" presStyleLbl="fgAcc0" presStyleIdx="1" presStyleCnt="2">
        <dgm:presLayoutVars>
          <dgm:chPref val="3"/>
        </dgm:presLayoutVars>
      </dgm:prSet>
      <dgm:spPr/>
    </dgm:pt>
    <dgm:pt modelId="{6AF9F529-4C05-4CEE-B8D2-28663B892B09}" type="pres">
      <dgm:prSet presAssocID="{B4A07D45-E0DA-4362-8ED3-AB216D35750A}" presName="hierChild2" presStyleCnt="0"/>
      <dgm:spPr/>
    </dgm:pt>
  </dgm:ptLst>
  <dgm:cxnLst>
    <dgm:cxn modelId="{E462E60A-7CC7-4E58-858A-15541753D334}" type="presOf" srcId="{7E90701E-8608-415B-BA02-E10CEEDD0337}" destId="{701ABC6E-B639-4504-A0FA-722DBE7703C6}" srcOrd="0" destOrd="0" presId="urn:microsoft.com/office/officeart/2005/8/layout/hierarchy1"/>
    <dgm:cxn modelId="{D6311A22-5E6F-4D67-890D-9A429361C53A}" type="presOf" srcId="{B4A07D45-E0DA-4362-8ED3-AB216D35750A}" destId="{4270F649-BCF9-4FAC-B79B-3F5968433188}" srcOrd="0" destOrd="0" presId="urn:microsoft.com/office/officeart/2005/8/layout/hierarchy1"/>
    <dgm:cxn modelId="{B75B0342-E32A-4501-9284-A4D9A3E661C8}" srcId="{7E90701E-8608-415B-BA02-E10CEEDD0337}" destId="{B4A07D45-E0DA-4362-8ED3-AB216D35750A}" srcOrd="1" destOrd="0" parTransId="{657D4CA5-78CB-43FB-94C1-14974EB34C43}" sibTransId="{8B9038A8-7BBF-431F-BD12-1395DA07FF1B}"/>
    <dgm:cxn modelId="{4C095D98-5915-43B6-9A26-7935E5A38DD0}" srcId="{7E90701E-8608-415B-BA02-E10CEEDD0337}" destId="{3DFE4C89-72BE-4B7D-B31E-936E10EF09D8}" srcOrd="0" destOrd="0" parTransId="{2B2A2567-792E-4B47-94FB-F2A8FDACEDFF}" sibTransId="{D85A9BF5-D2E4-484C-A47E-B5722BB08F7C}"/>
    <dgm:cxn modelId="{11A36A9A-DFA7-4AE2-9312-556F0D113BE9}" type="presOf" srcId="{3DFE4C89-72BE-4B7D-B31E-936E10EF09D8}" destId="{7854D24B-0FB0-471C-AF45-0D48A6FA2EAE}" srcOrd="0" destOrd="0" presId="urn:microsoft.com/office/officeart/2005/8/layout/hierarchy1"/>
    <dgm:cxn modelId="{2B1700DB-68DB-400C-A1AA-A5E8A9D74E8C}" type="presParOf" srcId="{701ABC6E-B639-4504-A0FA-722DBE7703C6}" destId="{D2E783D6-E94D-4AA2-93F6-26C9B586429E}" srcOrd="0" destOrd="0" presId="urn:microsoft.com/office/officeart/2005/8/layout/hierarchy1"/>
    <dgm:cxn modelId="{8DBCD995-D307-4C8E-A59B-259D6FC4D064}" type="presParOf" srcId="{D2E783D6-E94D-4AA2-93F6-26C9B586429E}" destId="{A6B4C0B2-9351-4057-819A-1AE3E9FD3D6F}" srcOrd="0" destOrd="0" presId="urn:microsoft.com/office/officeart/2005/8/layout/hierarchy1"/>
    <dgm:cxn modelId="{239D814B-3B69-4759-9787-B62C0B50CBC0}" type="presParOf" srcId="{A6B4C0B2-9351-4057-819A-1AE3E9FD3D6F}" destId="{044A3DDA-541D-41C3-85FA-2F7C0BD6F03E}" srcOrd="0" destOrd="0" presId="urn:microsoft.com/office/officeart/2005/8/layout/hierarchy1"/>
    <dgm:cxn modelId="{800A0ADD-5CF6-4133-84B1-32DB7919EFB2}" type="presParOf" srcId="{A6B4C0B2-9351-4057-819A-1AE3E9FD3D6F}" destId="{7854D24B-0FB0-471C-AF45-0D48A6FA2EAE}" srcOrd="1" destOrd="0" presId="urn:microsoft.com/office/officeart/2005/8/layout/hierarchy1"/>
    <dgm:cxn modelId="{F0E588AD-EC82-4CB8-ADB0-5297DACAF7A1}" type="presParOf" srcId="{D2E783D6-E94D-4AA2-93F6-26C9B586429E}" destId="{D1FC9F8D-C497-4DB2-99AC-9F94A6785C43}" srcOrd="1" destOrd="0" presId="urn:microsoft.com/office/officeart/2005/8/layout/hierarchy1"/>
    <dgm:cxn modelId="{35D87439-52B2-45F9-B466-1D275AF592D9}" type="presParOf" srcId="{701ABC6E-B639-4504-A0FA-722DBE7703C6}" destId="{A1442A6B-49EA-4139-AE84-B2D2A1096AD4}" srcOrd="1" destOrd="0" presId="urn:microsoft.com/office/officeart/2005/8/layout/hierarchy1"/>
    <dgm:cxn modelId="{6F3582F5-386E-487F-8335-E5A97A47A3F8}" type="presParOf" srcId="{A1442A6B-49EA-4139-AE84-B2D2A1096AD4}" destId="{E3A21DB3-CB83-4C37-B44D-856A40E549E8}" srcOrd="0" destOrd="0" presId="urn:microsoft.com/office/officeart/2005/8/layout/hierarchy1"/>
    <dgm:cxn modelId="{4EDE534E-F336-4088-AD86-2F9BC07AF2F5}" type="presParOf" srcId="{E3A21DB3-CB83-4C37-B44D-856A40E549E8}" destId="{3857F572-B9A8-4363-892E-7B39E60F631E}" srcOrd="0" destOrd="0" presId="urn:microsoft.com/office/officeart/2005/8/layout/hierarchy1"/>
    <dgm:cxn modelId="{B1719371-7436-4E43-89C9-F0FE60B14AF7}" type="presParOf" srcId="{E3A21DB3-CB83-4C37-B44D-856A40E549E8}" destId="{4270F649-BCF9-4FAC-B79B-3F5968433188}" srcOrd="1" destOrd="0" presId="urn:microsoft.com/office/officeart/2005/8/layout/hierarchy1"/>
    <dgm:cxn modelId="{83BD20C5-D908-481A-AE31-26B1330279E0}" type="presParOf" srcId="{A1442A6B-49EA-4139-AE84-B2D2A1096AD4}" destId="{6AF9F529-4C05-4CEE-B8D2-28663B892B0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A3DDA-541D-41C3-85FA-2F7C0BD6F03E}">
      <dsp:nvSpPr>
        <dsp:cNvPr id="0" name=""/>
        <dsp:cNvSpPr/>
      </dsp:nvSpPr>
      <dsp:spPr>
        <a:xfrm>
          <a:off x="1421501" y="287"/>
          <a:ext cx="2819998" cy="17906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54D24B-0FB0-471C-AF45-0D48A6FA2EAE}">
      <dsp:nvSpPr>
        <dsp:cNvPr id="0" name=""/>
        <dsp:cNvSpPr/>
      </dsp:nvSpPr>
      <dsp:spPr>
        <a:xfrm>
          <a:off x="1734835" y="297954"/>
          <a:ext cx="2819998" cy="17906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How many harm/adverse event outcomes currently exist within COS?</a:t>
          </a:r>
        </a:p>
      </dsp:txBody>
      <dsp:txXfrm>
        <a:off x="1787283" y="350402"/>
        <a:ext cx="2715102" cy="1685802"/>
      </dsp:txXfrm>
    </dsp:sp>
    <dsp:sp modelId="{3857F572-B9A8-4363-892E-7B39E60F631E}">
      <dsp:nvSpPr>
        <dsp:cNvPr id="0" name=""/>
        <dsp:cNvSpPr/>
      </dsp:nvSpPr>
      <dsp:spPr>
        <a:xfrm>
          <a:off x="4868166" y="287"/>
          <a:ext cx="2819998" cy="17906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70F649-BCF9-4FAC-B79B-3F5968433188}">
      <dsp:nvSpPr>
        <dsp:cNvPr id="0" name=""/>
        <dsp:cNvSpPr/>
      </dsp:nvSpPr>
      <dsp:spPr>
        <a:xfrm>
          <a:off x="5181499" y="297954"/>
          <a:ext cx="2819998" cy="17906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How have they been selected in their COS?</a:t>
          </a:r>
        </a:p>
      </dsp:txBody>
      <dsp:txXfrm>
        <a:off x="5233947" y="350402"/>
        <a:ext cx="2715102" cy="16858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E221E-83ED-4F6C-BA5F-3F9E6FDB6953}" type="datetimeFigureOut">
              <a:rPr lang="en-US"/>
              <a:t>6/30/2025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CBEF8-5CDE-472B-839B-B8BB0C88100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53E5F-CE67-483C-A264-F17AC70E9CA2}" type="datetimeFigureOut">
              <a:rPr lang="en-US"/>
              <a:t>6/30/2025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98AFB-CB0D-4DFE-87B9-B4B0D0DE73CD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12 minutes talk + 3 Q&amp;A.</a:t>
            </a:r>
            <a:br>
              <a:rPr lang="en-US" dirty="0"/>
            </a:br>
            <a:br>
              <a:rPr lang="en-US" dirty="0"/>
            </a:b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98AFB-CB0D-4DFE-87B9-B4B0D0DE73C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0147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77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4496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0" i="0" strike="sng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8804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chapter we use the term </a:t>
            </a:r>
            <a:r>
              <a:rPr lang="en-GB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adverse event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for an unfavourable or harmful outcome that occurs during, or after, the use of a drug or other intervention, but is not necessarily caused by it, and an </a:t>
            </a:r>
            <a:r>
              <a:rPr lang="en-GB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adverse effect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(or </a:t>
            </a:r>
            <a:r>
              <a:rPr lang="en-GB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harm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as an adverse event for which the causal relation between the intervention and the event is at least a reasonable possibility.</a:t>
            </a:r>
          </a:p>
          <a:p>
            <a:pPr marL="171450" indent="-171450">
              <a:buFontTx/>
              <a:buChar char="-"/>
            </a:pP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Cochrane Handbook Chapter 19: Adverse effects</a:t>
            </a:r>
          </a:p>
          <a:p>
            <a:pPr marL="171450" indent="-171450">
              <a:buFontTx/>
              <a:buChar char="-"/>
            </a:pPr>
            <a:endParaRPr lang="en-GB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en-GB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Tx/>
              <a:buNone/>
            </a:pP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this talk harms and AE might be used interchangeably for convenience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8828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110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Benefit/Harms differentiation checked by YL where needed.</a:t>
            </a:r>
          </a:p>
          <a:p>
            <a:r>
              <a:rPr lang="en-GB" dirty="0"/>
              <a:t>Separate outcome type of ‘mortality’ used.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5537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Concordance of benefit/harm classification was 91% (600/659)</a:t>
            </a:r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**In 2 COS [16,17], all the core outcomes were considered to be harms as would be expected for studies focusing on </a:t>
            </a:r>
            <a:r>
              <a:rPr lang="en-GB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unfavorable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events.</a:t>
            </a: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opportunity arises to talk about pooled vs individual harms:-</a:t>
            </a: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Thirty percent (56/184) of the harm outcomes were specified as a pooled harm (e.g., ‘any’ adverse event or all adverse events) while the remaining (128/184) were individual harms (e.g., infection or a treatment process error such as injury). </a:t>
            </a: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Examples of ‘favourable’ = sense of long-term control over epilepsy, or limb length symmetry in cerebral palsy limb surgery, or ability to pay attention in ADHD</a:t>
            </a: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5449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70% (64/91) studies met all criteria.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5443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According to authors: inclusion of harms depended on scope of COS, e.g. condition (9x) intervention (7x), Intended use of COS (1x), population(1x)</a:t>
            </a:r>
          </a:p>
          <a:p>
            <a:pPr marL="0" indent="0">
              <a:buNone/>
            </a:pP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Others uncertain in absence of robust methodology to ensure their inclusion (4x)</a:t>
            </a: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Harm inclusion steps breakdown:-</a:t>
            </a: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-6 used OMERACT filter</a:t>
            </a: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-2 was a core harm outcome set</a:t>
            </a: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-9 relied on consensus criteria  and satisfied all relevant harms included</a:t>
            </a: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-3 relied on strong steer of consensus meeting / steering group discussion </a:t>
            </a: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influential the patient’s or carer participant’s opinions was on the decision of including an adverse event outcome, the median score was 8; range 0-10.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98AFB-CB0D-4DFE-87B9-B4B0D0DE73CD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1099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CD2E8-7713-A208-8754-3956DEBADD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B15803-0C90-F917-3CFE-89DBC7B48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6D4C3-7AF6-8ED4-7A85-4574DEEF0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D5985-A67C-86F3-F696-3BCB2BD5F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E74CB-0970-5E82-4765-85F5504C6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33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985C6-D047-CAD3-C76D-88BBF1A25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88308E-CC1E-C774-D4CF-BB2FB87DF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951FF-64CB-B854-B7CB-9E593B8F5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8EB23-E3F1-8985-8569-BE21C121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93AE6-C040-45A1-F012-4B854952E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4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736E5D-AF44-0DDD-031F-D8239732B4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E1D255-D345-ADE1-4BB8-6CB6293EF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164D5-8CF9-CF11-23E2-3DBE40B5E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17DE7-C70B-9B1B-3A04-D33FBC72A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0305A-AEE9-C7BF-013C-B7493D47D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58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293E7-F4BC-245A-26AC-69D6EC214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BB8BF-F30A-BB69-49D9-500CEC886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6A4A3-BF9A-F7B6-F713-42DDB6457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B94A3-F383-39D8-431E-374AF1B0B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E8C7B-4B67-9A4D-AB3B-3CE46ED6F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18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6EFB3-D878-3F2A-1A9E-957D7F43C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D35ED-7268-C26E-B443-2B4FC7D46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CFB4B-158F-ACEB-2015-9F98BFFDC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26B58-1614-ECCC-5373-8FDBD7434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CC88A-AEBE-A09C-1532-CAA0667D0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725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17079-BD39-DBA5-EF70-978AAECDE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F490C-4966-7DF1-952D-7020D37104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5EEE1F-653A-936F-951F-574109A83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513971-8119-0A13-6D9D-AE89887C0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8F0B9-0DCC-BBAF-1EE7-F7EA9B4A6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2198A-C301-BE14-409D-24E0563B1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75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00239-8BE2-F45E-CF98-22F9D9898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DB4D6-4B32-CA62-57D2-D07FEE285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1C15F-59AC-5564-92DE-94333B897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080C94-3E5E-FFB9-C9D3-9EDDBD74F6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E6784E-5253-3EC8-F078-D050F03AA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6DD0EE-2CE9-4066-A368-288EEDC89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FCC19A-5B0D-62D4-D358-C296F798A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EA6E94-DE15-798E-6AA6-A1FCBD297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97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8023B-662A-D220-8E4C-43E30FFB8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07DDB7-EB97-05DE-DDBB-F4336F347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3FE183-3CE4-6F54-3392-C4A124D7C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D25675-27CF-50C6-4BEE-D33E6E59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551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38D26F-3501-C5F0-88F1-270FEA42C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E2973C-BDD6-CEE4-8382-66C2FAEB9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34F4D8-696F-02A2-3786-35F216C53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67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169BC-25D5-CDAE-EC95-FB07D7984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8928C-ADAF-6928-B4D4-BBD300258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1814F6-F68D-5CFE-6114-DF0627372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B7965F-3A0D-8144-EEB8-3639EFA9B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95DCF-03B1-6019-4C90-A43E456D6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A44A65-C139-C2D5-CB86-DE9E0C803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365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9E1FC-DE95-E703-1902-4B965868C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DA5CE-31E3-E7F5-6958-5265E69CCF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B7755A-CEA2-ED05-3B87-6850CDE38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1A6A6C-D156-DC59-511C-F2CB4A650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C906-058C-4751-B329-065278DC6A54}" type="datetimeFigureOut">
              <a:rPr lang="en-GB" smtClean="0"/>
              <a:t>30/06/2025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0B7E74-CAA6-53DB-990B-DFB5D179C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543430-EF35-9E19-1553-3FF5BA3DC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BCA3-515A-4905-817C-21421B39B3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349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B91519-72C3-B339-E05D-E823419F3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256137-0D65-C8BD-EA71-96969B0EC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DF621-6B14-6DE8-597D-0C4F114F6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FA9E5-6744-4841-888F-9E7CC0C2B7EC}" type="datetimeFigureOut">
              <a:rPr lang="en-US" smtClean="0"/>
              <a:pPr/>
              <a:t>6/30/2025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A44D2-5D88-6D70-5C90-C2E40BF3EA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9C549-43DB-C953-0BC8-58ACE24D53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AE4A8-A6E5-453E-B946-FB774B73F4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0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27448" y="463187"/>
            <a:ext cx="10009112" cy="169789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/>
              <a:t>Understanding harm outcomes in the development of a Core Outcome Set (COS)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143672" y="2387105"/>
            <a:ext cx="5760640" cy="165969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600" b="1" dirty="0"/>
              <a:t>Joel Tay</a:t>
            </a:r>
          </a:p>
          <a:p>
            <a:pPr>
              <a:lnSpc>
                <a:spcPct val="150000"/>
              </a:lnSpc>
            </a:pPr>
            <a:r>
              <a:rPr lang="en-US" sz="2600" dirty="0"/>
              <a:t>Research Fellow – PhD </a:t>
            </a:r>
            <a:r>
              <a:rPr lang="en-US" sz="2600" dirty="0" err="1"/>
              <a:t>programme</a:t>
            </a:r>
            <a:endParaRPr lang="en-US" sz="2600" dirty="0"/>
          </a:p>
          <a:p>
            <a:pPr>
              <a:lnSpc>
                <a:spcPct val="150000"/>
              </a:lnSpc>
            </a:pPr>
            <a:r>
              <a:rPr lang="en-US" sz="2600" dirty="0"/>
              <a:t>Surgical Trainee – Health Education North West</a:t>
            </a:r>
            <a:endParaRPr lang="en-US" sz="2300" dirty="0"/>
          </a:p>
          <a:p>
            <a:endParaRPr lang="en-US" sz="2800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617247D-96CF-E43D-EA0E-A4BC68562F6F}"/>
              </a:ext>
            </a:extLst>
          </p:cNvPr>
          <p:cNvSpPr txBox="1">
            <a:spLocks/>
          </p:cNvSpPr>
          <p:nvPr/>
        </p:nvSpPr>
        <p:spPr>
          <a:xfrm>
            <a:off x="1487488" y="4653136"/>
            <a:ext cx="4608512" cy="17416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983" rtl="0" eaLnBrk="1" latinLnBrk="0" hangingPunct="1">
              <a:lnSpc>
                <a:spcPct val="90000"/>
              </a:lnSpc>
              <a:spcBef>
                <a:spcPts val="45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91" indent="0" algn="ctr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983" indent="0" algn="ctr" defTabSz="685983" rtl="0" eaLnBrk="1" latinLnBrk="0" hangingPunct="1">
              <a:lnSpc>
                <a:spcPct val="90000"/>
              </a:lnSpc>
              <a:spcBef>
                <a:spcPts val="45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974" indent="0" algn="ctr" defTabSz="685983" rtl="0" eaLnBrk="1" latinLnBrk="0" hangingPunct="1">
              <a:lnSpc>
                <a:spcPct val="90000"/>
              </a:lnSpc>
              <a:spcBef>
                <a:spcPts val="45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966" indent="0" algn="ctr" defTabSz="685983" rtl="0" eaLnBrk="1" latinLnBrk="0" hangingPunct="1">
              <a:lnSpc>
                <a:spcPct val="90000"/>
              </a:lnSpc>
              <a:spcBef>
                <a:spcPts val="45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957" indent="0" algn="ctr" defTabSz="685983" rtl="0" eaLnBrk="1" latinLnBrk="0" hangingPunct="1">
              <a:spcBef>
                <a:spcPts val="450"/>
              </a:spcBef>
              <a:buSzPct val="80000"/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949" indent="0" algn="ctr" defTabSz="685983" rtl="0" eaLnBrk="1" latinLnBrk="0" hangingPunct="1">
              <a:spcBef>
                <a:spcPts val="450"/>
              </a:spcBef>
              <a:buSzPct val="80000"/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940" indent="0" algn="ctr" defTabSz="685983" rtl="0" eaLnBrk="1" latinLnBrk="0" hangingPunct="1">
              <a:spcBef>
                <a:spcPts val="450"/>
              </a:spcBef>
              <a:buSzPct val="80000"/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932" indent="0" algn="ctr" defTabSz="685983" rtl="0" eaLnBrk="1" latinLnBrk="0" hangingPunct="1">
              <a:spcBef>
                <a:spcPts val="450"/>
              </a:spcBef>
              <a:buSzPct val="80000"/>
              <a:buFont typeface="Arial" pitchFamily="34" charset="0"/>
              <a:buNone/>
              <a:defRPr sz="10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1" i="1" u="sng" dirty="0"/>
              <a:t>Supervisors</a:t>
            </a:r>
            <a:r>
              <a:rPr lang="en-US" sz="2401" i="1" dirty="0"/>
              <a:t>:</a:t>
            </a:r>
          </a:p>
          <a:p>
            <a:r>
              <a:rPr lang="en-US" sz="2401" i="1" dirty="0"/>
              <a:t>Prof Jamie Kirkham</a:t>
            </a:r>
          </a:p>
          <a:p>
            <a:r>
              <a:rPr lang="en-US" sz="2401" i="1" dirty="0"/>
              <a:t>Prof Catherine Robinson</a:t>
            </a:r>
          </a:p>
          <a:p>
            <a:r>
              <a:rPr lang="en-US" sz="2401" i="1" dirty="0"/>
              <a:t>Prof Bilal </a:t>
            </a:r>
            <a:r>
              <a:rPr lang="en-US" sz="2401" i="1" dirty="0" err="1"/>
              <a:t>Alkhaffaf</a:t>
            </a:r>
            <a:endParaRPr lang="en-US" sz="2401" i="1" dirty="0"/>
          </a:p>
        </p:txBody>
      </p:sp>
      <p:pic>
        <p:nvPicPr>
          <p:cNvPr id="7" name="Picture 6" descr="A purple rectangular sign with yellow text&#10;&#10;Description automatically generated with medium confidence">
            <a:extLst>
              <a:ext uri="{FF2B5EF4-FFF2-40B4-BE49-F238E27FC236}">
                <a16:creationId xmlns:a16="http://schemas.microsoft.com/office/drawing/2014/main" id="{AA42F51D-E3FB-5381-5BCE-B37EC4844C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704" y="5167585"/>
            <a:ext cx="2609616" cy="908720"/>
          </a:xfrm>
          <a:prstGeom prst="rect">
            <a:avLst/>
          </a:prstGeom>
        </p:spPr>
      </p:pic>
      <p:pic>
        <p:nvPicPr>
          <p:cNvPr id="6" name="Picture 5" descr="hrb tmrn">
            <a:extLst>
              <a:ext uri="{FF2B5EF4-FFF2-40B4-BE49-F238E27FC236}">
                <a16:creationId xmlns:a16="http://schemas.microsoft.com/office/drawing/2014/main" id="{431FBA4E-0824-668C-2AEE-09D3ECEC9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32104" y="5213891"/>
            <a:ext cx="2251332" cy="816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81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EEEBB-5626-7676-0773-57DF0A26B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Results – Survey (Qualtrics)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12666-9D1D-C5CD-3AD7-00A146A5A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Response rate:-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Response received from 56 authors; corresponding for 65/100 COS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30% (17/56) thought harms should be included in a COS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54% (30/56) said it is dependent on other factors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11% (6/56) said it should </a:t>
            </a:r>
            <a:r>
              <a:rPr lang="en-GB" u="sng" dirty="0"/>
              <a:t>not</a:t>
            </a:r>
            <a:r>
              <a:rPr lang="en-GB" dirty="0"/>
              <a:t> be included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30% (17/56) COS developers reported that they had taken steps to support inclusion of at least 1 harm outcome in the final COS.</a:t>
            </a:r>
          </a:p>
        </p:txBody>
      </p:sp>
      <p:pic>
        <p:nvPicPr>
          <p:cNvPr id="4" name="Picture 3" descr="A qr code with black squares&#10;&#10;Description automatically generated">
            <a:extLst>
              <a:ext uri="{FF2B5EF4-FFF2-40B4-BE49-F238E27FC236}">
                <a16:creationId xmlns:a16="http://schemas.microsoft.com/office/drawing/2014/main" id="{BB3C9FED-C627-05EF-DD98-814A71D12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264" y="238751"/>
            <a:ext cx="1656184" cy="1586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9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6F02A-3D59-5EAA-5551-98C4E0A86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5643"/>
          </a:xfrm>
        </p:spPr>
        <p:txBody>
          <a:bodyPr/>
          <a:lstStyle/>
          <a:p>
            <a:r>
              <a:rPr lang="en-GB" b="1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7DEF3-114F-E710-D3D4-6D3A97569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0768"/>
            <a:ext cx="10515600" cy="515210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Harm outcomes are appearing more in COS since the last review… but not necessarily by design.</a:t>
            </a:r>
          </a:p>
          <a:p>
            <a:endParaRPr lang="en-GB" dirty="0"/>
          </a:p>
          <a:p>
            <a:r>
              <a:rPr lang="en-GB" dirty="0"/>
              <a:t>Should harms be included in a COS?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/>
              <a:t>COS relates to a condition; harms to treatment (Cornelius and Phillips 2022)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/>
              <a:t>Survey responses do not support mandate to do so, stick to consensus views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/>
              <a:t>Harms already mandated to be reported elsewhere (HRA/FDA)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GB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/>
              <a:t>What if a harm is critically important, but rare?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/>
              <a:t>What if I misrepresent the safety of an intervention in a trial by not including a specific harm in the COS?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dirty="0"/>
              <a:t>A separate Core Harms Outcome set would be demanding in resources and delay research outputs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 dirty="0"/>
          </a:p>
          <a:p>
            <a:pPr lvl="1">
              <a:buFont typeface="Wingdings" panose="05000000000000000000" pitchFamily="2" charset="2"/>
              <a:buChar char="Ø"/>
            </a:pPr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634D14-3E7F-2A2D-E9F6-3CEC54D8FEAF}"/>
              </a:ext>
            </a:extLst>
          </p:cNvPr>
          <p:cNvSpPr txBox="1"/>
          <p:nvPr/>
        </p:nvSpPr>
        <p:spPr>
          <a:xfrm>
            <a:off x="824860" y="3319862"/>
            <a:ext cx="461665" cy="4001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2001D7-2891-1540-BE23-F7D5C7F3400E}"/>
              </a:ext>
            </a:extLst>
          </p:cNvPr>
          <p:cNvSpPr txBox="1"/>
          <p:nvPr/>
        </p:nvSpPr>
        <p:spPr>
          <a:xfrm>
            <a:off x="812277" y="4885049"/>
            <a:ext cx="461665" cy="43152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GB" b="1" dirty="0">
                <a:solidFill>
                  <a:srgbClr val="00B050"/>
                </a:solidFill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347779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B6F4C-0145-663E-8ACD-1EE06970F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0888"/>
            <a:ext cx="10515600" cy="1325563"/>
          </a:xfrm>
        </p:spPr>
        <p:txBody>
          <a:bodyPr/>
          <a:lstStyle/>
          <a:p>
            <a:r>
              <a:rPr lang="en-GB" b="1" dirty="0"/>
              <a:t>Thank you for listening…</a:t>
            </a:r>
          </a:p>
        </p:txBody>
      </p:sp>
    </p:spTree>
    <p:extLst>
      <p:ext uri="{BB962C8B-B14F-4D97-AF65-F5344CB8AC3E}">
        <p14:creationId xmlns:p14="http://schemas.microsoft.com/office/powerpoint/2010/main" val="119046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B0324-401B-E588-B814-BAE1DDDD4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F68A4-92A3-F204-17C4-F549A6FDE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/>
              <a:t>Research question</a:t>
            </a:r>
          </a:p>
          <a:p>
            <a:pPr marL="514350" indent="-514350">
              <a:buAutoNum type="arabicPeriod"/>
            </a:pPr>
            <a:r>
              <a:rPr lang="en-GB" dirty="0"/>
              <a:t>Background</a:t>
            </a:r>
          </a:p>
          <a:p>
            <a:pPr marL="514350" indent="-514350">
              <a:buAutoNum type="arabicPeriod"/>
            </a:pPr>
            <a:r>
              <a:rPr lang="en-GB" dirty="0"/>
              <a:t>Method</a:t>
            </a:r>
          </a:p>
          <a:p>
            <a:pPr marL="514350" indent="-514350">
              <a:buAutoNum type="arabicPeriod"/>
            </a:pPr>
            <a:r>
              <a:rPr lang="en-GB" dirty="0"/>
              <a:t>Results</a:t>
            </a:r>
          </a:p>
          <a:p>
            <a:pPr marL="514350" indent="-514350">
              <a:buAutoNum type="arabicPeriod"/>
            </a:pPr>
            <a:r>
              <a:rPr lang="en-GB" dirty="0"/>
              <a:t>Discussion</a:t>
            </a:r>
          </a:p>
          <a:p>
            <a:pPr marL="514350" indent="-514350">
              <a:buAutoNum type="arabicPeriod"/>
            </a:pPr>
            <a:r>
              <a:rPr lang="en-GB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89201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859" y="328801"/>
            <a:ext cx="8689064" cy="557877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Research Question</a:t>
            </a: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048AFAB0-67AD-81F2-C599-1D03B3F70B3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0858" y="917450"/>
          <a:ext cx="9423000" cy="2088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04E4B07E-E921-09BD-8DFE-8DCB96AF0419}"/>
              </a:ext>
            </a:extLst>
          </p:cNvPr>
          <p:cNvSpPr txBox="1">
            <a:spLocks/>
          </p:cNvSpPr>
          <p:nvPr/>
        </p:nvSpPr>
        <p:spPr bwMode="auto">
          <a:xfrm>
            <a:off x="1118237" y="3419287"/>
            <a:ext cx="9374556" cy="7318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9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701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solidFill>
                  <a:schemeClr val="tx1"/>
                </a:solidFill>
              </a:rPr>
              <a:t>Method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4351C71-DC13-0A40-24E0-7E62FF1B5F05}"/>
              </a:ext>
            </a:extLst>
          </p:cNvPr>
          <p:cNvSpPr txBox="1">
            <a:spLocks/>
          </p:cNvSpPr>
          <p:nvPr/>
        </p:nvSpPr>
        <p:spPr>
          <a:xfrm>
            <a:off x="2590023" y="4006881"/>
            <a:ext cx="3685924" cy="2116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05795" indent="-171496" algn="l" defTabSz="685983" rtl="0" eaLnBrk="1" latinLnBrk="0" hangingPunct="1">
              <a:lnSpc>
                <a:spcPct val="90000"/>
              </a:lnSpc>
              <a:spcBef>
                <a:spcPts val="135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45889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83085" indent="-137197" algn="l" defTabSz="685983" rtl="0" eaLnBrk="1" latinLnBrk="0" hangingPunct="1">
              <a:lnSpc>
                <a:spcPct val="90000"/>
              </a:lnSpc>
              <a:spcBef>
                <a:spcPts val="45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282" indent="-137197" algn="l" defTabSz="685983" rtl="0" eaLnBrk="1" latinLnBrk="0" hangingPunct="1">
              <a:lnSpc>
                <a:spcPct val="90000"/>
              </a:lnSpc>
              <a:spcBef>
                <a:spcPts val="45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3179" indent="-102897" algn="l" defTabSz="685983" rtl="0" eaLnBrk="1" latinLnBrk="0" hangingPunct="1">
              <a:lnSpc>
                <a:spcPct val="90000"/>
              </a:lnSpc>
              <a:spcBef>
                <a:spcPts val="45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6077" indent="-102897" algn="l" defTabSz="685983" rtl="0" eaLnBrk="1" latinLnBrk="0" hangingPunct="1">
              <a:spcBef>
                <a:spcPts val="450"/>
              </a:spcBef>
              <a:buSzPct val="80000"/>
              <a:buFont typeface="Arial" pitchFamily="34" charset="0"/>
              <a:buChar char="•"/>
              <a:defRPr sz="105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28974" indent="-102897" algn="l" defTabSz="685983" rtl="0" eaLnBrk="1" latinLnBrk="0" hangingPunct="1">
              <a:spcBef>
                <a:spcPts val="450"/>
              </a:spcBef>
              <a:buSzPct val="80000"/>
              <a:buFont typeface="Arial" pitchFamily="34" charset="0"/>
              <a:buChar char="•"/>
              <a:defRPr sz="105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31872" indent="-102897" algn="l" defTabSz="685983" rtl="0" eaLnBrk="1" latinLnBrk="0" hangingPunct="1">
              <a:spcBef>
                <a:spcPts val="450"/>
              </a:spcBef>
              <a:buSzPct val="80000"/>
              <a:buFont typeface="Arial" pitchFamily="34" charset="0"/>
              <a:buChar char="•"/>
              <a:defRPr sz="105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34769" indent="-102897" algn="l" defTabSz="685983" rtl="0" eaLnBrk="1" latinLnBrk="0" hangingPunct="1">
              <a:spcBef>
                <a:spcPts val="450"/>
              </a:spcBef>
              <a:buSzPct val="80000"/>
              <a:buFont typeface="Arial" pitchFamily="34" charset="0"/>
              <a:buChar char="•"/>
              <a:defRPr sz="105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8BBE622-6357-5D08-ADCD-223C851790DE}"/>
              </a:ext>
            </a:extLst>
          </p:cNvPr>
          <p:cNvGrpSpPr>
            <a:grpSpLocks/>
          </p:cNvGrpSpPr>
          <p:nvPr/>
        </p:nvGrpSpPr>
        <p:grpSpPr>
          <a:xfrm rot="5400000">
            <a:off x="3327516" y="3385380"/>
            <a:ext cx="1792544" cy="1008105"/>
            <a:chOff x="649208" y="1013151"/>
            <a:chExt cx="2880410" cy="1008105"/>
          </a:xfrm>
        </p:grpSpPr>
        <p:sp>
          <p:nvSpPr>
            <p:cNvPr id="23" name="Arrow: Right 22">
              <a:extLst>
                <a:ext uri="{FF2B5EF4-FFF2-40B4-BE49-F238E27FC236}">
                  <a16:creationId xmlns:a16="http://schemas.microsoft.com/office/drawing/2014/main" id="{3F6B8A4D-9B53-1D75-EBA6-5A2C2D4C1A62}"/>
                </a:ext>
              </a:extLst>
            </p:cNvPr>
            <p:cNvSpPr>
              <a:spLocks/>
            </p:cNvSpPr>
            <p:nvPr/>
          </p:nvSpPr>
          <p:spPr>
            <a:xfrm>
              <a:off x="649208" y="1013151"/>
              <a:ext cx="2880410" cy="1008105"/>
            </a:xfrm>
            <a:prstGeom prst="rightArrow">
              <a:avLst>
                <a:gd name="adj1" fmla="val 50000"/>
                <a:gd name="adj2" fmla="val 5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Arrow: Right 4">
              <a:extLst>
                <a:ext uri="{FF2B5EF4-FFF2-40B4-BE49-F238E27FC236}">
                  <a16:creationId xmlns:a16="http://schemas.microsoft.com/office/drawing/2014/main" id="{F41F25B5-3B4F-690F-FF89-EE20A6C3280D}"/>
                </a:ext>
              </a:extLst>
            </p:cNvPr>
            <p:cNvSpPr txBox="1">
              <a:spLocks/>
            </p:cNvSpPr>
            <p:nvPr/>
          </p:nvSpPr>
          <p:spPr>
            <a:xfrm>
              <a:off x="649208" y="1265177"/>
              <a:ext cx="2628384" cy="5040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254000" bIns="206113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800" kern="1200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D3B4C8E-CD02-580D-57D6-E4C63684EBBC}"/>
              </a:ext>
            </a:extLst>
          </p:cNvPr>
          <p:cNvGrpSpPr>
            <a:grpSpLocks/>
          </p:cNvGrpSpPr>
          <p:nvPr/>
        </p:nvGrpSpPr>
        <p:grpSpPr>
          <a:xfrm>
            <a:off x="2783608" y="4785705"/>
            <a:ext cx="2538616" cy="884815"/>
            <a:chOff x="505278" y="1747385"/>
            <a:chExt cx="2529783" cy="884815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5A31EEF-D25F-7E70-AA5E-AEDE9AC680BF}"/>
                </a:ext>
              </a:extLst>
            </p:cNvPr>
            <p:cNvSpPr>
              <a:spLocks/>
            </p:cNvSpPr>
            <p:nvPr/>
          </p:nvSpPr>
          <p:spPr>
            <a:xfrm>
              <a:off x="505278" y="1747385"/>
              <a:ext cx="2529783" cy="884815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77B288B-5E34-3BFB-94F1-5D11B8780A67}"/>
                </a:ext>
              </a:extLst>
            </p:cNvPr>
            <p:cNvSpPr txBox="1">
              <a:spLocks/>
            </p:cNvSpPr>
            <p:nvPr/>
          </p:nvSpPr>
          <p:spPr>
            <a:xfrm>
              <a:off x="505278" y="1747385"/>
              <a:ext cx="2529783" cy="8848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91440" rIns="91440" bIns="91440" numCol="1" spcCol="1270" anchor="t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400" kern="1200" dirty="0"/>
                <a:t>Methods and rapid review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8238DB2-84FD-0242-E96E-2C312CE5F1C7}"/>
              </a:ext>
            </a:extLst>
          </p:cNvPr>
          <p:cNvGrpSpPr>
            <a:grpSpLocks/>
          </p:cNvGrpSpPr>
          <p:nvPr/>
        </p:nvGrpSpPr>
        <p:grpSpPr>
          <a:xfrm rot="5400000">
            <a:off x="6762821" y="3324709"/>
            <a:ext cx="1792544" cy="1129449"/>
            <a:chOff x="3601646" y="955301"/>
            <a:chExt cx="2988261" cy="1129449"/>
          </a:xfrm>
        </p:grpSpPr>
        <p:sp>
          <p:nvSpPr>
            <p:cNvPr id="19" name="Arrow: Right 18">
              <a:extLst>
                <a:ext uri="{FF2B5EF4-FFF2-40B4-BE49-F238E27FC236}">
                  <a16:creationId xmlns:a16="http://schemas.microsoft.com/office/drawing/2014/main" id="{563B0465-990E-5449-7AE3-8787A26D0503}"/>
                </a:ext>
              </a:extLst>
            </p:cNvPr>
            <p:cNvSpPr>
              <a:spLocks/>
            </p:cNvSpPr>
            <p:nvPr/>
          </p:nvSpPr>
          <p:spPr>
            <a:xfrm>
              <a:off x="3601646" y="955301"/>
              <a:ext cx="2988261" cy="1129449"/>
            </a:xfrm>
            <a:prstGeom prst="rightArrow">
              <a:avLst>
                <a:gd name="adj1" fmla="val 50000"/>
                <a:gd name="adj2" fmla="val 5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Arrow: Right 8">
              <a:extLst>
                <a:ext uri="{FF2B5EF4-FFF2-40B4-BE49-F238E27FC236}">
                  <a16:creationId xmlns:a16="http://schemas.microsoft.com/office/drawing/2014/main" id="{9E67A336-9A4D-9340-7081-6B623E830107}"/>
                </a:ext>
              </a:extLst>
            </p:cNvPr>
            <p:cNvSpPr txBox="1">
              <a:spLocks/>
            </p:cNvSpPr>
            <p:nvPr/>
          </p:nvSpPr>
          <p:spPr>
            <a:xfrm>
              <a:off x="3673549" y="1237663"/>
              <a:ext cx="2633995" cy="5647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254000" bIns="206113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800" kern="1200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4EC4596-7761-F73D-0172-CAB46CB8A0D5}"/>
              </a:ext>
            </a:extLst>
          </p:cNvPr>
          <p:cNvGrpSpPr>
            <a:grpSpLocks/>
          </p:cNvGrpSpPr>
          <p:nvPr/>
        </p:nvGrpSpPr>
        <p:grpSpPr>
          <a:xfrm>
            <a:off x="6469532" y="4785705"/>
            <a:ext cx="2466343" cy="884815"/>
            <a:chOff x="3583575" y="1736361"/>
            <a:chExt cx="2457761" cy="1377157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568F9B5-33A0-8190-2065-F7D647C79850}"/>
                </a:ext>
              </a:extLst>
            </p:cNvPr>
            <p:cNvSpPr>
              <a:spLocks/>
            </p:cNvSpPr>
            <p:nvPr/>
          </p:nvSpPr>
          <p:spPr>
            <a:xfrm>
              <a:off x="3583575" y="1736361"/>
              <a:ext cx="2457761" cy="1377157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4237DBB-2F62-B75C-FF05-3E38DFCB4E38}"/>
                </a:ext>
              </a:extLst>
            </p:cNvPr>
            <p:cNvSpPr txBox="1">
              <a:spLocks/>
            </p:cNvSpPr>
            <p:nvPr/>
          </p:nvSpPr>
          <p:spPr>
            <a:xfrm>
              <a:off x="3583575" y="1736361"/>
              <a:ext cx="2457761" cy="13771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91440" rIns="91440" bIns="91440" numCol="1" spcCol="1270" anchor="t" anchorCtr="0">
              <a:noAutofit/>
            </a:bodyPr>
            <a:lstStyle/>
            <a:p>
              <a:pPr marL="342900" lvl="0" indent="-3429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GB" sz="2400" kern="1200" dirty="0"/>
                <a:t>Survey of COS developers</a:t>
              </a:r>
              <a:endParaRPr lang="en-GB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7289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B706-462A-6477-43DA-6C220766E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3635"/>
          </a:xfrm>
        </p:spPr>
        <p:txBody>
          <a:bodyPr/>
          <a:lstStyle/>
          <a:p>
            <a:r>
              <a:rPr lang="en-GB" b="1" dirty="0"/>
              <a:t>Core Outcome Set (COS)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D4566-FF5E-D799-3943-819B7C546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800"/>
            <a:ext cx="10515600" cy="903635"/>
          </a:xfrm>
        </p:spPr>
        <p:txBody>
          <a:bodyPr>
            <a:normAutofit fontScale="92500"/>
          </a:bodyPr>
          <a:lstStyle/>
          <a:p>
            <a:r>
              <a:rPr lang="en-GB" dirty="0"/>
              <a:t>An agreed minimum standardised set of outcomes to be measured and reported in all clinical trials of a specific condition – COMET Initiative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9EC697D-A935-0AC8-02E2-88C2E6F7E0F9}"/>
              </a:ext>
            </a:extLst>
          </p:cNvPr>
          <p:cNvSpPr txBox="1">
            <a:spLocks/>
          </p:cNvSpPr>
          <p:nvPr/>
        </p:nvSpPr>
        <p:spPr>
          <a:xfrm>
            <a:off x="842642" y="2833166"/>
            <a:ext cx="10515600" cy="9036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Harm outcomes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29A46A5-0E76-6B93-4016-88C20CCA07BC}"/>
              </a:ext>
            </a:extLst>
          </p:cNvPr>
          <p:cNvSpPr txBox="1">
            <a:spLocks/>
          </p:cNvSpPr>
          <p:nvPr/>
        </p:nvSpPr>
        <p:spPr>
          <a:xfrm>
            <a:off x="833758" y="3736801"/>
            <a:ext cx="10515600" cy="18722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An unfavourable outcome that occurs during, or after, the use of a drug or intervention, for which the causal relation between the two is a reasonable possibility. – Cochrane Handbook</a:t>
            </a:r>
          </a:p>
        </p:txBody>
      </p:sp>
    </p:spTree>
    <p:extLst>
      <p:ext uri="{BB962C8B-B14F-4D97-AF65-F5344CB8AC3E}">
        <p14:creationId xmlns:p14="http://schemas.microsoft.com/office/powerpoint/2010/main" val="13401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DD16C-F19C-0B8C-2078-5D6E1A459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Harm outcomes &amp; COS – what’s the relationship?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C7938-307D-5DFE-E1A2-222A7DACD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 of 2018: Approximately one third (105/299) of COS mentioned an adverse event (Dodd et al 2018)</a:t>
            </a:r>
          </a:p>
          <a:p>
            <a:endParaRPr lang="en-GB" dirty="0"/>
          </a:p>
          <a:p>
            <a:r>
              <a:rPr lang="en-GB" dirty="0"/>
              <a:t>COS-STAD (Kirkham et al 2017) </a:t>
            </a:r>
          </a:p>
          <a:p>
            <a:pPr lvl="1"/>
            <a:r>
              <a:rPr lang="en-GB" dirty="0"/>
              <a:t>11 standards over 3 broad domains for developing a COS</a:t>
            </a:r>
          </a:p>
          <a:p>
            <a:pPr lvl="1"/>
            <a:r>
              <a:rPr lang="en-GB" dirty="0"/>
              <a:t>Scope of condition, Involvement of relevant stakeholders, Consensus process described</a:t>
            </a:r>
          </a:p>
          <a:p>
            <a:pPr lvl="1"/>
            <a:r>
              <a:rPr lang="en-GB" dirty="0"/>
              <a:t>Type of outcome is not described… </a:t>
            </a:r>
            <a:r>
              <a:rPr lang="en-GB" b="1" i="1" dirty="0"/>
              <a:t>but should it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0490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AB3CB-DA89-8E57-CBDD-AF6F9A115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C62A7-1ECE-ABCE-402F-2CA6D7189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100 consecutive COS studies on COMET database (Jan 2021 – Jan 2023)</a:t>
            </a:r>
          </a:p>
          <a:p>
            <a:pPr lvl="1"/>
            <a:r>
              <a:rPr lang="en-GB" dirty="0"/>
              <a:t>Outcomes extraction (JT)</a:t>
            </a:r>
          </a:p>
          <a:p>
            <a:pPr lvl="1"/>
            <a:r>
              <a:rPr lang="en-GB" dirty="0"/>
              <a:t>Checks with COMET rep (SD) &amp; COS authors</a:t>
            </a:r>
          </a:p>
          <a:p>
            <a:pPr lvl="1"/>
            <a:r>
              <a:rPr lang="en-GB" dirty="0"/>
              <a:t>Classification to favourable and harm outcomes (JT)</a:t>
            </a:r>
          </a:p>
          <a:p>
            <a:pPr lvl="1"/>
            <a:r>
              <a:rPr lang="en-GB" dirty="0"/>
              <a:t>Checks with COS authors and study management team</a:t>
            </a:r>
          </a:p>
          <a:p>
            <a:pPr lvl="1"/>
            <a:r>
              <a:rPr lang="en-GB" dirty="0"/>
              <a:t>Compared against COS-STAD criteria</a:t>
            </a:r>
          </a:p>
          <a:p>
            <a:pPr lvl="1"/>
            <a:endParaRPr lang="en-GB" dirty="0"/>
          </a:p>
          <a:p>
            <a:r>
              <a:rPr lang="en-GB" dirty="0"/>
              <a:t>Survey (</a:t>
            </a:r>
            <a:r>
              <a:rPr lang="en-GB" dirty="0" err="1"/>
              <a:t>Qualtrics</a:t>
            </a:r>
            <a:r>
              <a:rPr lang="en-GB" baseline="30000" dirty="0" err="1"/>
              <a:t>TM</a:t>
            </a:r>
            <a:r>
              <a:rPr lang="en-GB" dirty="0"/>
              <a:t>) with COS developers</a:t>
            </a:r>
          </a:p>
          <a:p>
            <a:pPr lvl="1"/>
            <a:r>
              <a:rPr lang="en-GB" dirty="0"/>
              <a:t>Corresponding authors of the said 100 COS studies invited to electronic survey</a:t>
            </a:r>
          </a:p>
          <a:p>
            <a:pPr lvl="1"/>
            <a:r>
              <a:rPr lang="en-GB" dirty="0"/>
              <a:t>Open for responses 01/09/2023 – 20/11/2023</a:t>
            </a:r>
          </a:p>
          <a:p>
            <a:pPr lvl="1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5478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6B41D-82F9-858D-CF5E-18C0DE281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640"/>
            <a:ext cx="10515600" cy="492397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Survey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3C7A1-DD39-3BB4-A182-01E9CE829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6250"/>
            <a:ext cx="10515600" cy="564909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600" dirty="0"/>
              <a:t>1. From your COS publication, can you please confirm that this is the final agreed set of core outcomes from your study.</a:t>
            </a:r>
          </a:p>
          <a:p>
            <a:pPr marL="0" indent="0">
              <a:buNone/>
            </a:pPr>
            <a:r>
              <a:rPr lang="en-GB" sz="2600" dirty="0"/>
              <a:t>2. Would you consider any of the core outcomes listed above to be a ‘harm’ or ‘adverse event’ outcome?  </a:t>
            </a:r>
          </a:p>
          <a:p>
            <a:pPr marL="0" indent="0">
              <a:buNone/>
            </a:pPr>
            <a:r>
              <a:rPr lang="en-GB" sz="2600" dirty="0"/>
              <a:t>3. Do you think at least one </a:t>
            </a:r>
            <a:r>
              <a:rPr lang="en-GB" sz="2600" b="1" dirty="0"/>
              <a:t>harm outcome should be included </a:t>
            </a:r>
            <a:r>
              <a:rPr lang="en-GB" sz="2600" dirty="0"/>
              <a:t>in all core outcome sets?  </a:t>
            </a:r>
            <a:endParaRPr lang="en-GB" sz="2400" dirty="0"/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u="sng" dirty="0"/>
              <a:t>If a harm outcome was included in the COS:-</a:t>
            </a:r>
          </a:p>
          <a:p>
            <a:pPr marL="0" indent="0">
              <a:buNone/>
            </a:pPr>
            <a:r>
              <a:rPr lang="en-GB" sz="2600" dirty="0"/>
              <a:t>4. Were there any </a:t>
            </a:r>
            <a:r>
              <a:rPr lang="en-GB" sz="2600" b="1" dirty="0"/>
              <a:t>specific processes put in place </a:t>
            </a:r>
            <a:r>
              <a:rPr lang="en-GB" sz="2600" dirty="0"/>
              <a:t>during the COS development process to ensure that at least one harm outcome made it into the final set of core outcomes?  If YES, please briefly describe. </a:t>
            </a:r>
          </a:p>
          <a:p>
            <a:pPr marL="0" indent="0">
              <a:buNone/>
            </a:pPr>
            <a:r>
              <a:rPr lang="en-GB" sz="2600" dirty="0"/>
              <a:t>5. How </a:t>
            </a:r>
            <a:r>
              <a:rPr lang="en-GB" sz="2600" b="1" dirty="0"/>
              <a:t>influential were the patient participants </a:t>
            </a:r>
            <a:r>
              <a:rPr lang="en-GB" sz="2600" dirty="0"/>
              <a:t>in the decision to include a harm outcome in the final COS? 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u="sng" dirty="0"/>
              <a:t>If there was no harm outcome included in the COS:-</a:t>
            </a:r>
          </a:p>
          <a:p>
            <a:pPr marL="0" indent="0">
              <a:buNone/>
            </a:pPr>
            <a:r>
              <a:rPr lang="en-GB" sz="2600" dirty="0"/>
              <a:t>6. Were </a:t>
            </a:r>
            <a:r>
              <a:rPr lang="en-GB" sz="2600" b="1" dirty="0"/>
              <a:t>harms outcomes considered </a:t>
            </a:r>
            <a:r>
              <a:rPr lang="en-GB" sz="2600" dirty="0"/>
              <a:t>at any stage of the consensus process (e.g. included in the Delphi, were suggested as potentially important outcomes by stakeholders)? 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11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62F14-911B-3DA2-7E18-5C8F6B16D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Results -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68F6B-DA1C-EFC1-0CC4-604B48ACC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91 publications; 100 COS; 1104 outcomes.</a:t>
            </a:r>
          </a:p>
          <a:p>
            <a:r>
              <a:rPr lang="en-GB" dirty="0"/>
              <a:t>65% of COS had at least one harm outcome</a:t>
            </a:r>
          </a:p>
          <a:p>
            <a:r>
              <a:rPr lang="en-GB" dirty="0"/>
              <a:t>17% of outcomes were harm outcomes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D54EA8B-1C1C-0FAC-E98C-B145BD794E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595496"/>
              </p:ext>
            </p:extLst>
          </p:nvPr>
        </p:nvGraphicFramePr>
        <p:xfrm>
          <a:off x="1343472" y="3284984"/>
          <a:ext cx="4392488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6C38910-7C3B-7FFC-EE11-8EF2580244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3133795"/>
              </p:ext>
            </p:extLst>
          </p:nvPr>
        </p:nvGraphicFramePr>
        <p:xfrm>
          <a:off x="6240016" y="3429000"/>
          <a:ext cx="460851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" name="Picture 9" descr="A qr code with black squares&#10;&#10;Description automatically generated">
            <a:extLst>
              <a:ext uri="{FF2B5EF4-FFF2-40B4-BE49-F238E27FC236}">
                <a16:creationId xmlns:a16="http://schemas.microsoft.com/office/drawing/2014/main" id="{073FE0AB-89C3-668C-3417-5F2F68816B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0054" y="221077"/>
            <a:ext cx="1715471" cy="1613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681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5D617-0120-6ACF-03B9-5EE5D5E84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>
            <a:normAutofit/>
          </a:bodyPr>
          <a:lstStyle/>
          <a:p>
            <a:r>
              <a:rPr lang="en-GB" b="1" dirty="0"/>
              <a:t>COS-STAD compliance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1A28C53-6551-CE23-9C09-2E58CCB741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763580"/>
              </p:ext>
            </p:extLst>
          </p:nvPr>
        </p:nvGraphicFramePr>
        <p:xfrm>
          <a:off x="805333" y="1412776"/>
          <a:ext cx="10311765" cy="4791151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898179">
                  <a:extLst>
                    <a:ext uri="{9D8B030D-6E8A-4147-A177-3AD203B41FA5}">
                      <a16:colId xmlns:a16="http://schemas.microsoft.com/office/drawing/2014/main" val="153933908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76695232"/>
                    </a:ext>
                  </a:extLst>
                </a:gridCol>
                <a:gridCol w="5038575">
                  <a:extLst>
                    <a:ext uri="{9D8B030D-6E8A-4147-A177-3AD203B41FA5}">
                      <a16:colId xmlns:a16="http://schemas.microsoft.com/office/drawing/2014/main" val="3226384751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3420820596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2335660081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2835091680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DOMAIN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STANDARD NUMBER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STANDARD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STANDARD MET n (%)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STANDARD UNCLEAR n (%)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STANDARD NOT MET n (%)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0503436"/>
                  </a:ext>
                </a:extLst>
              </a:tr>
              <a:tr h="300578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Scope specification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The research or practice setting(s) in which the COS is to be applied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91 (100)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410320"/>
                  </a:ext>
                </a:extLst>
              </a:tr>
              <a:tr h="3005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The health condition(s) covered by the COS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91 (100)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7223738"/>
                  </a:ext>
                </a:extLst>
              </a:tr>
              <a:tr h="3005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The population(s) covered by the COS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91 (100)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4195982"/>
                  </a:ext>
                </a:extLst>
              </a:tr>
              <a:tr h="3005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The intervention(s) covered by the COS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91 (100)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806743"/>
                  </a:ext>
                </a:extLst>
              </a:tr>
              <a:tr h="30057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Stakeholders involved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Those who will use the COS in research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89 (98)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2 (2)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9911331"/>
                  </a:ext>
                </a:extLst>
              </a:tr>
              <a:tr h="3005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Healthcare professionals with experience of patients with the condition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91 (100)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7295711"/>
                  </a:ext>
                </a:extLst>
              </a:tr>
              <a:tr h="3005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Patients with the condition or their representatives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82 (90)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9 (10)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4855590"/>
                  </a:ext>
                </a:extLst>
              </a:tr>
              <a:tr h="615072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Consensus process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The initial list of outcomes considered both healthcare professionals’ and patients’ views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80 (88)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1(1)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10 (11)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1687334"/>
                  </a:ext>
                </a:extLst>
              </a:tr>
              <a:tr h="3005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9a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A scoring process was described a priori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86 (95)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1(1)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4 (5)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12685"/>
                  </a:ext>
                </a:extLst>
              </a:tr>
              <a:tr h="3005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9b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A consensus definition was described a priori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84 (92)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1 (1)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6 (7)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953039"/>
                  </a:ext>
                </a:extLst>
              </a:tr>
              <a:tr h="3005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10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>
                          <a:effectLst/>
                        </a:rPr>
                        <a:t>Criteria for including/dropping/adding outcomes were described a priori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82 (90)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4 (4)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5 (5)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4571645"/>
                  </a:ext>
                </a:extLst>
              </a:tr>
              <a:tr h="3005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11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Care was taken to avoid ambiguity of language used in the list of outcomes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67 (74)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>
                          <a:effectLst/>
                        </a:rPr>
                        <a:t>14 (15)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effectLst/>
                        </a:rPr>
                        <a:t>10 (11)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4401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604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1370</Words>
  <Application>Microsoft Office PowerPoint</Application>
  <PresentationFormat>Widescreen</PresentationFormat>
  <Paragraphs>196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Palatino Linotype</vt:lpstr>
      <vt:lpstr>Wingdings</vt:lpstr>
      <vt:lpstr>Office Theme</vt:lpstr>
      <vt:lpstr>Understanding harm outcomes in the development of a Core Outcome Set (COS)</vt:lpstr>
      <vt:lpstr>Overview</vt:lpstr>
      <vt:lpstr>Research Question</vt:lpstr>
      <vt:lpstr>Core Outcome Set (COS)</vt:lpstr>
      <vt:lpstr>Harm outcomes &amp; COS – what’s the relationship?</vt:lpstr>
      <vt:lpstr>Methods</vt:lpstr>
      <vt:lpstr>Survey questions</vt:lpstr>
      <vt:lpstr>Results - Review</vt:lpstr>
      <vt:lpstr>COS-STAD compliance</vt:lpstr>
      <vt:lpstr>Results – Survey (Qualtrics)</vt:lpstr>
      <vt:lpstr>Discussion</vt:lpstr>
      <vt:lpstr>Thank you for listening…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Core Outcome Set (COS) development and harm outcomes to develop a COS for cancer surgery</dc:title>
  <dc:creator>Joel Tay</dc:creator>
  <cp:lastModifiedBy>Joel Tay</cp:lastModifiedBy>
  <cp:revision>4</cp:revision>
  <dcterms:created xsi:type="dcterms:W3CDTF">2023-01-19T12:08:26Z</dcterms:created>
  <dcterms:modified xsi:type="dcterms:W3CDTF">2025-06-30T11:23:18Z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74069400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